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2.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3.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4.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5.xml" ContentType="application/vnd.openxmlformats-officedocument.theme+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theme/theme6.xml" ContentType="application/vnd.openxmlformats-officedocument.theme+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755" r:id="rId5"/>
    <p:sldMasterId id="2147483778" r:id="rId6"/>
    <p:sldMasterId id="2147483791" r:id="rId7"/>
    <p:sldMasterId id="2147484039" r:id="rId8"/>
    <p:sldMasterId id="2147484072" r:id="rId9"/>
    <p:sldMasterId id="2147484105" r:id="rId10"/>
  </p:sldMasterIdLst>
  <p:notesMasterIdLst>
    <p:notesMasterId r:id="rId22"/>
  </p:notesMasterIdLst>
  <p:handoutMasterIdLst>
    <p:handoutMasterId r:id="rId23"/>
  </p:handoutMasterIdLst>
  <p:sldIdLst>
    <p:sldId id="1448943773" r:id="rId11"/>
    <p:sldId id="561" r:id="rId12"/>
    <p:sldId id="1448943727" r:id="rId13"/>
    <p:sldId id="1448943731" r:id="rId14"/>
    <p:sldId id="1448943732" r:id="rId15"/>
    <p:sldId id="567" r:id="rId16"/>
    <p:sldId id="592" r:id="rId17"/>
    <p:sldId id="648" r:id="rId18"/>
    <p:sldId id="1448943737" r:id="rId19"/>
    <p:sldId id="576" r:id="rId20"/>
    <p:sldId id="528" r:id="rId21"/>
  </p:sldIdLst>
  <p:sldSz cx="9144000" cy="6858000" type="screen4x3"/>
  <p:notesSz cx="9144000" cy="6858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521415D9-36F7-43E2-AB2F-B90AF26B5E84}">
      <p14:sectionLst xmlns:p14="http://schemas.microsoft.com/office/powerpoint/2010/main">
        <p14:section name="COVER &amp; UPDATES" id="{92DC0FA6-9954-4DDA-8063-B831EC5102A9}">
          <p14:sldIdLst>
            <p14:sldId id="1448943773"/>
          </p14:sldIdLst>
        </p14:section>
        <p14:section name="HOSPITAL INDEMNITY" id="{830EA7C1-6B14-4D50-AD68-8560FCE79E71}">
          <p14:sldIdLst>
            <p14:sldId id="561"/>
            <p14:sldId id="1448943727"/>
            <p14:sldId id="1448943731"/>
            <p14:sldId id="1448943732"/>
            <p14:sldId id="567"/>
            <p14:sldId id="592"/>
            <p14:sldId id="648"/>
          </p14:sldIdLst>
        </p14:section>
        <p14:section name="FOOTNOTES" id="{B5DE218D-660A-4576-BE68-06622FF638A4}">
          <p14:sldIdLst>
            <p14:sldId id="1448943737"/>
          </p14:sldIdLst>
        </p14:section>
        <p14:section name="DISCLAIMERS" id="{34154D70-490C-4283-8FF6-0B5DE6D5EA3A}">
          <p14:sldIdLst>
            <p14:sldId id="576"/>
          </p14:sldIdLst>
        </p14:section>
        <p14:section name="THANK YOU SLIDE" id="{C3045E61-FD90-4E3C-ABD5-10572B6C9AB8}">
          <p14:sldIdLst>
            <p14:sldId id="528"/>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cGuire, Katie" initials="" lastIdx="1" clrIdx="0"/>
  <p:cmAuthor id="2" name="Maier, Stephen" initials="MS" lastIdx="5" clrIdx="1"/>
  <p:cmAuthor id="3" name="Walker, Nell" initials="WN" lastIdx="9" clrIdx="2"/>
  <p:cmAuthor id="4" name="Rebane, Kai" initials="RK" lastIdx="6" clrIdx="3"/>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4CE4E"/>
    <a:srgbClr val="A1A1A5"/>
    <a:srgbClr val="F7F7F7"/>
    <a:srgbClr val="F9F9F9"/>
    <a:srgbClr val="E3E4E5"/>
    <a:srgbClr val="F2F7FB"/>
    <a:srgbClr val="D9E7F3"/>
    <a:srgbClr val="EBF2F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2047ED8-1125-4CB2-9A2F-48A083F5110A}" v="30" dt="2021-10-13T07:05:13.35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76" autoAdjust="0"/>
    <p:restoredTop sz="56169" autoAdjust="0"/>
  </p:normalViewPr>
  <p:slideViewPr>
    <p:cSldViewPr snapToGrid="0">
      <p:cViewPr varScale="1">
        <p:scale>
          <a:sx n="40" d="100"/>
          <a:sy n="40" d="100"/>
        </p:scale>
        <p:origin x="2154" y="54"/>
      </p:cViewPr>
      <p:guideLst>
        <p:guide orient="horz" pos="2160"/>
        <p:guide pos="2880"/>
      </p:guideLst>
    </p:cSldViewPr>
  </p:slideViewPr>
  <p:notesTextViewPr>
    <p:cViewPr>
      <p:scale>
        <a:sx n="100" d="100"/>
        <a:sy n="100" d="100"/>
      </p:scale>
      <p:origin x="0" y="0"/>
    </p:cViewPr>
  </p:notesTextViewPr>
  <p:sorterViewPr>
    <p:cViewPr>
      <p:scale>
        <a:sx n="67" d="100"/>
        <a:sy n="67" d="100"/>
      </p:scale>
      <p:origin x="0" y="0"/>
    </p:cViewPr>
  </p:sorterViewPr>
  <p:notesViewPr>
    <p:cSldViewPr snapToGrid="0">
      <p:cViewPr varScale="1">
        <p:scale>
          <a:sx n="126" d="100"/>
          <a:sy n="126" d="100"/>
        </p:scale>
        <p:origin x="2472" y="77"/>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1.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Master" Target="slideMasters/slideMaster7.xml"/><Relationship Id="rId19" Type="http://schemas.openxmlformats.org/officeDocument/2006/relationships/slide" Target="slides/slide9.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7A354A7-51C7-4842-A35B-D7658673EF94}"/>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eaLnBrk="1" fontAlgn="auto" hangingPunct="1">
              <a:spcBef>
                <a:spcPts val="0"/>
              </a:spcBef>
              <a:spcAft>
                <a:spcPts val="0"/>
              </a:spcAft>
              <a:defRPr sz="1000">
                <a:latin typeface="Arial" charset="0"/>
                <a:cs typeface="Arial" charset="0"/>
              </a:defRPr>
            </a:lvl1pPr>
          </a:lstStyle>
          <a:p>
            <a:pPr>
              <a:defRPr/>
            </a:pPr>
            <a:endParaRPr lang="en-US"/>
          </a:p>
        </p:txBody>
      </p:sp>
      <p:sp>
        <p:nvSpPr>
          <p:cNvPr id="3" name="Date Placeholder 2">
            <a:extLst>
              <a:ext uri="{FF2B5EF4-FFF2-40B4-BE49-F238E27FC236}">
                <a16:creationId xmlns:a16="http://schemas.microsoft.com/office/drawing/2014/main" id="{A4DE68CD-8D56-4AFE-A361-4FC973027B8C}"/>
              </a:ext>
            </a:extLst>
          </p:cNvPr>
          <p:cNvSpPr>
            <a:spLocks noGrp="1"/>
          </p:cNvSpPr>
          <p:nvPr>
            <p:ph type="dt" sz="quarter" idx="1"/>
          </p:nvPr>
        </p:nvSpPr>
        <p:spPr>
          <a:xfrm>
            <a:off x="5180013" y="0"/>
            <a:ext cx="3962400" cy="342900"/>
          </a:xfrm>
          <a:prstGeom prst="rect">
            <a:avLst/>
          </a:prstGeom>
        </p:spPr>
        <p:txBody>
          <a:bodyPr vert="horz" lIns="91440" tIns="45720" rIns="91440" bIns="45720" rtlCol="0"/>
          <a:lstStyle>
            <a:lvl1pPr algn="r" eaLnBrk="1" fontAlgn="auto" hangingPunct="1">
              <a:spcBef>
                <a:spcPts val="0"/>
              </a:spcBef>
              <a:spcAft>
                <a:spcPts val="0"/>
              </a:spcAft>
              <a:defRPr sz="1000">
                <a:latin typeface="Arial" charset="0"/>
                <a:cs typeface="Arial" charset="0"/>
              </a:defRPr>
            </a:lvl1pPr>
          </a:lstStyle>
          <a:p>
            <a:pPr>
              <a:defRPr/>
            </a:pPr>
            <a:fld id="{940DA848-B9D4-49C8-A855-444405223F45}" type="datetimeFigureOut">
              <a:rPr lang="en-US"/>
              <a:pPr>
                <a:defRPr/>
              </a:pPr>
              <a:t>10/15/2021</a:t>
            </a:fld>
            <a:endParaRPr lang="en-US" dirty="0"/>
          </a:p>
        </p:txBody>
      </p:sp>
      <p:sp>
        <p:nvSpPr>
          <p:cNvPr id="4" name="Footer Placeholder 3">
            <a:extLst>
              <a:ext uri="{FF2B5EF4-FFF2-40B4-BE49-F238E27FC236}">
                <a16:creationId xmlns:a16="http://schemas.microsoft.com/office/drawing/2014/main" id="{BE865571-24FE-490D-ACE7-3187085526A5}"/>
              </a:ext>
            </a:extLst>
          </p:cNvPr>
          <p:cNvSpPr>
            <a:spLocks noGrp="1"/>
          </p:cNvSpPr>
          <p:nvPr>
            <p:ph type="ftr" sz="quarter" idx="2"/>
          </p:nvPr>
        </p:nvSpPr>
        <p:spPr>
          <a:xfrm>
            <a:off x="0" y="6513513"/>
            <a:ext cx="3962400" cy="342900"/>
          </a:xfrm>
          <a:prstGeom prst="rect">
            <a:avLst/>
          </a:prstGeom>
        </p:spPr>
        <p:txBody>
          <a:bodyPr vert="horz" lIns="91440" tIns="45720" rIns="91440" bIns="45720" rtlCol="0" anchor="b"/>
          <a:lstStyle>
            <a:lvl1pPr algn="l" eaLnBrk="1" fontAlgn="auto" hangingPunct="1">
              <a:spcBef>
                <a:spcPts val="0"/>
              </a:spcBef>
              <a:spcAft>
                <a:spcPts val="0"/>
              </a:spcAft>
              <a:defRPr sz="1000">
                <a:latin typeface="Arial" charset="0"/>
                <a:cs typeface="Arial" charset="0"/>
              </a:defRPr>
            </a:lvl1pPr>
          </a:lstStyle>
          <a:p>
            <a:pPr>
              <a:defRPr/>
            </a:pPr>
            <a:endParaRPr lang="en-US"/>
          </a:p>
        </p:txBody>
      </p:sp>
      <p:sp>
        <p:nvSpPr>
          <p:cNvPr id="5" name="Slide Number Placeholder 4">
            <a:extLst>
              <a:ext uri="{FF2B5EF4-FFF2-40B4-BE49-F238E27FC236}">
                <a16:creationId xmlns:a16="http://schemas.microsoft.com/office/drawing/2014/main" id="{0367C4EC-524E-4DB2-9B00-BBF5BF940290}"/>
              </a:ext>
            </a:extLst>
          </p:cNvPr>
          <p:cNvSpPr>
            <a:spLocks noGrp="1"/>
          </p:cNvSpPr>
          <p:nvPr>
            <p:ph type="sldNum" sz="quarter" idx="3"/>
          </p:nvPr>
        </p:nvSpPr>
        <p:spPr>
          <a:xfrm>
            <a:off x="5180013" y="6513513"/>
            <a:ext cx="3962400" cy="342900"/>
          </a:xfrm>
          <a:prstGeom prst="rect">
            <a:avLst/>
          </a:prstGeom>
        </p:spPr>
        <p:txBody>
          <a:bodyPr vert="horz" lIns="91440" tIns="45720" rIns="91440" bIns="45720" rtlCol="0" anchor="b"/>
          <a:lstStyle>
            <a:lvl1pPr algn="r" eaLnBrk="1" fontAlgn="auto" hangingPunct="1">
              <a:spcBef>
                <a:spcPts val="0"/>
              </a:spcBef>
              <a:spcAft>
                <a:spcPts val="0"/>
              </a:spcAft>
              <a:defRPr sz="1000">
                <a:latin typeface="Arial" charset="0"/>
                <a:cs typeface="Arial" charset="0"/>
              </a:defRPr>
            </a:lvl1pPr>
          </a:lstStyle>
          <a:p>
            <a:pPr>
              <a:defRPr/>
            </a:pPr>
            <a:fld id="{C9C9A6F5-6936-459E-955F-D4BEFD762BB8}" type="slidenum">
              <a:rPr lang="en-US"/>
              <a:pPr>
                <a:defRPr/>
              </a:pPr>
              <a:t>‹#›</a:t>
            </a:fld>
            <a:endParaRPr 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481F72C-B713-406F-BEA0-288DE10E9A4C}"/>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eaLnBrk="1" fontAlgn="auto" hangingPunct="1">
              <a:spcBef>
                <a:spcPts val="0"/>
              </a:spcBef>
              <a:spcAft>
                <a:spcPts val="0"/>
              </a:spcAft>
              <a:defRPr sz="1000" b="0" i="0">
                <a:latin typeface="Arial" charset="0"/>
                <a:cs typeface="Arial" charset="0"/>
              </a:defRPr>
            </a:lvl1pPr>
          </a:lstStyle>
          <a:p>
            <a:pPr>
              <a:defRPr/>
            </a:pPr>
            <a:endParaRPr lang="en-US"/>
          </a:p>
        </p:txBody>
      </p:sp>
      <p:sp>
        <p:nvSpPr>
          <p:cNvPr id="3" name="Date Placeholder 2">
            <a:extLst>
              <a:ext uri="{FF2B5EF4-FFF2-40B4-BE49-F238E27FC236}">
                <a16:creationId xmlns:a16="http://schemas.microsoft.com/office/drawing/2014/main" id="{6DB63085-FB69-42BA-805B-775178A1E866}"/>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eaLnBrk="1" fontAlgn="auto" hangingPunct="1">
              <a:spcBef>
                <a:spcPts val="0"/>
              </a:spcBef>
              <a:spcAft>
                <a:spcPts val="0"/>
              </a:spcAft>
              <a:defRPr sz="1000" b="0" i="0">
                <a:latin typeface="Arial" charset="0"/>
                <a:cs typeface="Arial" charset="0"/>
              </a:defRPr>
            </a:lvl1pPr>
          </a:lstStyle>
          <a:p>
            <a:pPr>
              <a:defRPr/>
            </a:pPr>
            <a:fld id="{85270936-FD58-48C5-AC8B-3435EF7F13E8}" type="datetimeFigureOut">
              <a:rPr lang="en-US"/>
              <a:pPr>
                <a:defRPr/>
              </a:pPr>
              <a:t>10/15/2021</a:t>
            </a:fld>
            <a:endParaRPr lang="en-US" dirty="0"/>
          </a:p>
        </p:txBody>
      </p:sp>
      <p:sp>
        <p:nvSpPr>
          <p:cNvPr id="4" name="Slide Image Placeholder 3">
            <a:extLst>
              <a:ext uri="{FF2B5EF4-FFF2-40B4-BE49-F238E27FC236}">
                <a16:creationId xmlns:a16="http://schemas.microsoft.com/office/drawing/2014/main" id="{6B0991BC-7365-4629-BD73-2B9BBCE7DA3B}"/>
              </a:ext>
            </a:extLst>
          </p:cNvPr>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a:extLst>
              <a:ext uri="{FF2B5EF4-FFF2-40B4-BE49-F238E27FC236}">
                <a16:creationId xmlns:a16="http://schemas.microsoft.com/office/drawing/2014/main" id="{01771D6C-F15F-41A2-94A4-0B7B39EBE0CF}"/>
              </a:ext>
            </a:extLst>
          </p:cNvPr>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a:extLst>
              <a:ext uri="{FF2B5EF4-FFF2-40B4-BE49-F238E27FC236}">
                <a16:creationId xmlns:a16="http://schemas.microsoft.com/office/drawing/2014/main" id="{81DA7219-CE6B-410D-BEF1-9F905D56650C}"/>
              </a:ext>
            </a:extLst>
          </p:cNvPr>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eaLnBrk="1" fontAlgn="auto" hangingPunct="1">
              <a:spcBef>
                <a:spcPts val="0"/>
              </a:spcBef>
              <a:spcAft>
                <a:spcPts val="0"/>
              </a:spcAft>
              <a:defRPr sz="1000" b="0" i="0">
                <a:latin typeface="Arial" charset="0"/>
                <a:cs typeface="Arial" charset="0"/>
              </a:defRPr>
            </a:lvl1pPr>
          </a:lstStyle>
          <a:p>
            <a:pPr>
              <a:defRPr/>
            </a:pPr>
            <a:endParaRPr lang="en-US"/>
          </a:p>
        </p:txBody>
      </p:sp>
      <p:sp>
        <p:nvSpPr>
          <p:cNvPr id="7" name="Slide Number Placeholder 6">
            <a:extLst>
              <a:ext uri="{FF2B5EF4-FFF2-40B4-BE49-F238E27FC236}">
                <a16:creationId xmlns:a16="http://schemas.microsoft.com/office/drawing/2014/main" id="{1B7E2451-5970-4A6F-A168-EDA29443D2DB}"/>
              </a:ext>
            </a:extLst>
          </p:cNvPr>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eaLnBrk="1" fontAlgn="auto" hangingPunct="1">
              <a:spcBef>
                <a:spcPts val="0"/>
              </a:spcBef>
              <a:spcAft>
                <a:spcPts val="0"/>
              </a:spcAft>
              <a:defRPr sz="1000" b="0" i="0">
                <a:latin typeface="Arial" charset="0"/>
                <a:cs typeface="Arial" charset="0"/>
              </a:defRPr>
            </a:lvl1pPr>
          </a:lstStyle>
          <a:p>
            <a:pPr>
              <a:defRPr/>
            </a:pPr>
            <a:fld id="{F9185206-4133-4A03-8917-C5FEBE669C26}"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defTabSz="457200"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defTabSz="457200"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defTabSz="457200"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defTabSz="457200"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a:extLst>
              <a:ext uri="{FF2B5EF4-FFF2-40B4-BE49-F238E27FC236}">
                <a16:creationId xmlns:a16="http://schemas.microsoft.com/office/drawing/2014/main" id="{6EBAC21A-0166-432C-97A9-852D1BB1A19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a:extLst>
              <a:ext uri="{FF2B5EF4-FFF2-40B4-BE49-F238E27FC236}">
                <a16:creationId xmlns:a16="http://schemas.microsoft.com/office/drawing/2014/main" id="{43C2D853-86F4-41BE-BE2D-F8861ABA024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latin typeface="Arial" panose="020B0604020202020204" pitchFamily="34" charset="0"/>
                <a:cs typeface="Arial" panose="020B0604020202020204" pitchFamily="34" charset="0"/>
              </a:rPr>
              <a:t>When it comes to workplace/health and welfare benefits, the more you know, the better!</a:t>
            </a:r>
          </a:p>
          <a:p>
            <a:pPr eaLnBrk="1" hangingPunct="1">
              <a:spcBef>
                <a:spcPct val="0"/>
              </a:spcBef>
            </a:pPr>
            <a:r>
              <a:rPr lang="en-US" altLang="en-US">
                <a:latin typeface="Arial" panose="020B0604020202020204" pitchFamily="34" charset="0"/>
                <a:cs typeface="Arial" panose="020B0604020202020204" pitchFamily="34" charset="0"/>
              </a:rPr>
              <a:t> </a:t>
            </a:r>
          </a:p>
          <a:p>
            <a:pPr eaLnBrk="1" hangingPunct="1">
              <a:spcBef>
                <a:spcPct val="0"/>
              </a:spcBef>
            </a:pPr>
            <a:r>
              <a:rPr lang="en-US" altLang="en-US">
                <a:latin typeface="Arial" panose="020B0604020202020204" pitchFamily="34" charset="0"/>
                <a:cs typeface="Arial" panose="020B0604020202020204" pitchFamily="34" charset="0"/>
              </a:rPr>
              <a:t>The first step to choosing the right benefits is getting the details down.  So, take a closer look at these great options available to you [as a/an XYZ Co] [employee]. These benefits give you even more ways to help care for and protect yourself and your loved ones.  You have access to additional service and protection at discounted employee rates.</a:t>
            </a:r>
          </a:p>
          <a:p>
            <a:pPr eaLnBrk="1" hangingPunct="1">
              <a:spcBef>
                <a:spcPct val="0"/>
              </a:spcBef>
            </a:pPr>
            <a:r>
              <a:rPr lang="en-US" altLang="en-US">
                <a:latin typeface="Arial" panose="020B0604020202020204" pitchFamily="34" charset="0"/>
                <a:cs typeface="Arial" panose="020B0604020202020204" pitchFamily="34" charset="0"/>
              </a:rPr>
              <a:t> </a:t>
            </a:r>
          </a:p>
          <a:p>
            <a:pPr eaLnBrk="1" hangingPunct="1">
              <a:spcBef>
                <a:spcPct val="0"/>
              </a:spcBef>
            </a:pPr>
            <a:r>
              <a:rPr lang="en-US" altLang="en-US">
                <a:latin typeface="Arial" panose="020B0604020202020204" pitchFamily="34" charset="0"/>
                <a:cs typeface="Arial" panose="020B0604020202020204" pitchFamily="34" charset="0"/>
              </a:rPr>
              <a:t>Today we are going to talk about:</a:t>
            </a:r>
          </a:p>
          <a:p>
            <a:pPr eaLnBrk="1" hangingPunct="1">
              <a:spcBef>
                <a:spcPct val="0"/>
              </a:spcBef>
            </a:pPr>
            <a:r>
              <a:rPr lang="en-US" altLang="en-US">
                <a:latin typeface="Arial" panose="020B0604020202020204" pitchFamily="34" charset="0"/>
                <a:cs typeface="Arial" panose="020B0604020202020204" pitchFamily="34" charset="0"/>
              </a:rPr>
              <a:t>[Product 1]</a:t>
            </a:r>
          </a:p>
          <a:p>
            <a:pPr eaLnBrk="1" hangingPunct="1">
              <a:spcBef>
                <a:spcPct val="0"/>
              </a:spcBef>
            </a:pPr>
            <a:r>
              <a:rPr lang="en-US" altLang="en-US">
                <a:latin typeface="Arial" panose="020B0604020202020204" pitchFamily="34" charset="0"/>
                <a:cs typeface="Arial" panose="020B0604020202020204" pitchFamily="34" charset="0"/>
              </a:rPr>
              <a:t>[Product 2]…</a:t>
            </a:r>
          </a:p>
          <a:p>
            <a:pPr eaLnBrk="1" hangingPunct="1">
              <a:spcBef>
                <a:spcPct val="0"/>
              </a:spcBef>
            </a:pPr>
            <a:r>
              <a:rPr lang="en-US" altLang="en-US">
                <a:latin typeface="Arial" panose="020B0604020202020204" pitchFamily="34" charset="0"/>
                <a:cs typeface="Arial" panose="020B0604020202020204" pitchFamily="34" charset="0"/>
              </a:rPr>
              <a:t> </a:t>
            </a:r>
          </a:p>
          <a:p>
            <a:pPr eaLnBrk="1" hangingPunct="1">
              <a:spcBef>
                <a:spcPct val="0"/>
              </a:spcBef>
            </a:pPr>
            <a:r>
              <a:rPr lang="en-US" altLang="en-US">
                <a:latin typeface="Arial" panose="020B0604020202020204" pitchFamily="34" charset="0"/>
                <a:cs typeface="Arial" panose="020B0604020202020204" pitchFamily="34" charset="0"/>
              </a:rPr>
              <a:t>[Open enrollment occurs [Month xx] to [Month xx] [for XX/xx/XX effective dates]. /[Your enrollment period ends on [date].]</a:t>
            </a:r>
          </a:p>
          <a:p>
            <a:pPr eaLnBrk="1" hangingPunct="1">
              <a:spcBef>
                <a:spcPct val="0"/>
              </a:spcBef>
            </a:pPr>
            <a:r>
              <a:rPr lang="en-US" altLang="en-US">
                <a:latin typeface="Arial" panose="020B0604020202020204" pitchFamily="34" charset="0"/>
                <a:cs typeface="Arial" panose="020B0604020202020204" pitchFamily="34" charset="0"/>
              </a:rPr>
              <a:t>[Annual enrollment is your ‘once a year’ opportunity to evaluate your benefit choices, elect or drop coverage for the next plan year and add/remove eligible dependents.]]</a:t>
            </a:r>
          </a:p>
          <a:p>
            <a:pPr eaLnBrk="1" hangingPunct="1">
              <a:spcBef>
                <a:spcPct val="0"/>
              </a:spcBef>
            </a:pPr>
            <a:r>
              <a:rPr lang="en-US" altLang="en-US">
                <a:latin typeface="Arial" panose="020B0604020202020204" pitchFamily="34" charset="0"/>
                <a:cs typeface="Arial" panose="020B0604020202020204" pitchFamily="34" charset="0"/>
              </a:rPr>
              <a:t> </a:t>
            </a:r>
          </a:p>
          <a:p>
            <a:pPr eaLnBrk="1" hangingPunct="1">
              <a:spcBef>
                <a:spcPct val="0"/>
              </a:spcBef>
            </a:pPr>
            <a:r>
              <a:rPr lang="en-US" altLang="en-US">
                <a:latin typeface="Arial" panose="020B0604020202020204" pitchFamily="34" charset="0"/>
                <a:cs typeface="Arial" panose="020B0604020202020204" pitchFamily="34" charset="0"/>
              </a:rPr>
              <a:t>Be sure to take advantage of this opportunity to help safeguard your family and finances.  </a:t>
            </a:r>
          </a:p>
          <a:p>
            <a:pPr eaLnBrk="1" hangingPunct="1">
              <a:spcBef>
                <a:spcPct val="0"/>
              </a:spcBef>
            </a:pPr>
            <a:endParaRPr lang="en-US" altLang="en-US">
              <a:latin typeface="Arial" panose="020B0604020202020204" pitchFamily="34" charset="0"/>
              <a:cs typeface="Arial" panose="020B0604020202020204" pitchFamily="34" charset="0"/>
            </a:endParaRPr>
          </a:p>
          <a:p>
            <a:pPr eaLnBrk="1" hangingPunct="1">
              <a:spcBef>
                <a:spcPct val="0"/>
              </a:spcBef>
            </a:pPr>
            <a:endParaRPr lang="en-US" altLang="en-US">
              <a:latin typeface="Arial" panose="020B0604020202020204" pitchFamily="34" charset="0"/>
              <a:cs typeface="Arial" panose="020B0604020202020204" pitchFamily="34" charset="0"/>
            </a:endParaRPr>
          </a:p>
          <a:p>
            <a:pPr eaLnBrk="1" hangingPunct="1">
              <a:spcBef>
                <a:spcPct val="0"/>
              </a:spcBef>
            </a:pPr>
            <a:endParaRPr lang="en-US" altLang="en-US">
              <a:latin typeface="Arial" panose="020B0604020202020204" pitchFamily="34" charset="0"/>
              <a:cs typeface="Arial" panose="020B0604020202020204" pitchFamily="34" charset="0"/>
            </a:endParaRPr>
          </a:p>
        </p:txBody>
      </p:sp>
      <p:sp>
        <p:nvSpPr>
          <p:cNvPr id="55300" name="Slide Number Placeholder 3">
            <a:extLst>
              <a:ext uri="{FF2B5EF4-FFF2-40B4-BE49-F238E27FC236}">
                <a16:creationId xmlns:a16="http://schemas.microsoft.com/office/drawing/2014/main" id="{BDCB7C4E-FF2C-4A82-B34D-BFD99077D3B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565B351-3328-4572-951E-8ACA65238C54}" type="slidenum">
              <a:rPr kumimoji="0" lang="en-US" altLang="en-US" sz="10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altLang="en-US" sz="1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306"/>
              </a:spcAft>
            </a:pPr>
            <a:r>
              <a:rPr lang="en-US" sz="1000" dirty="0">
                <a:cs typeface="Arial" pitchFamily="34" charset="0"/>
              </a:rPr>
              <a:t>Despite having medical coverage, many people are not adequately prepared for the out-of-pocket expenses associated with a hospital stay.  With medical costs continuing to rise and many people living paycheck-to-paycheck, more employers are offering a wider range of voluntary products such as hospital indemnity insurance to help supplement existing benefits.</a:t>
            </a:r>
          </a:p>
          <a:p>
            <a:pPr marL="174708" indent="-174708">
              <a:buFont typeface="Arial" panose="020B0604020202020204" pitchFamily="34" charset="0"/>
              <a:buChar char="•"/>
            </a:pPr>
            <a:endParaRPr lang="en-US" sz="1000" dirty="0">
              <a:cs typeface="Arial" pitchFamily="34" charset="0"/>
            </a:endParaRPr>
          </a:p>
          <a:p>
            <a:r>
              <a:rPr lang="en-US" sz="1000" dirty="0">
                <a:cs typeface="Arial" pitchFamily="34" charset="0"/>
              </a:rPr>
              <a:t>Consider these facts, so you can make an educated decision.  </a:t>
            </a:r>
          </a:p>
          <a:p>
            <a:pPr marL="232943" lvl="1" indent="-232943">
              <a:buClr>
                <a:schemeClr val="tx1">
                  <a:lumMod val="75000"/>
                  <a:lumOff val="25000"/>
                </a:schemeClr>
              </a:buClr>
              <a:buSzPct val="125000"/>
              <a:buFont typeface="Arial" panose="020B0604020202020204" pitchFamily="34" charset="0"/>
              <a:buChar char="•"/>
            </a:pPr>
            <a:r>
              <a:rPr lang="en-US" sz="1000" dirty="0"/>
              <a:t>320.2 million total overnight hospital stays</a:t>
            </a:r>
            <a:r>
              <a:rPr lang="en-US" sz="1000" baseline="0" dirty="0"/>
              <a:t> within the </a:t>
            </a:r>
            <a:r>
              <a:rPr lang="en-US" sz="1000" dirty="0"/>
              <a:t>past 12 months in 2017.</a:t>
            </a:r>
            <a:endParaRPr lang="en-US" sz="1000" baseline="30000" dirty="0"/>
          </a:p>
          <a:p>
            <a:pPr marL="232943" lvl="1" indent="-232943">
              <a:buClr>
                <a:schemeClr val="tx1">
                  <a:lumMod val="75000"/>
                  <a:lumOff val="25000"/>
                </a:schemeClr>
              </a:buClr>
              <a:buSzPct val="125000"/>
              <a:buFont typeface="Arial" panose="020B0604020202020204" pitchFamily="34" charset="0"/>
              <a:buChar char="•"/>
            </a:pPr>
            <a:r>
              <a:rPr lang="en-US" sz="1000" dirty="0"/>
              <a:t>18.1 million people had at least</a:t>
            </a:r>
            <a:r>
              <a:rPr lang="en-US" sz="1000" baseline="0" dirty="0"/>
              <a:t> one overnight hospital stay in</a:t>
            </a:r>
            <a:r>
              <a:rPr lang="en-US" sz="1000" dirty="0"/>
              <a:t> the U.S. in 2017. </a:t>
            </a:r>
          </a:p>
          <a:p>
            <a:pPr marL="232943" lvl="1" indent="-232943">
              <a:buClr>
                <a:schemeClr val="tx1">
                  <a:lumMod val="75000"/>
                  <a:lumOff val="25000"/>
                </a:schemeClr>
              </a:buClr>
              <a:buSzPct val="125000"/>
              <a:buFont typeface="Arial" panose="020B0604020202020204" pitchFamily="34" charset="0"/>
              <a:buChar char="•"/>
            </a:pPr>
            <a:r>
              <a:rPr lang="en-US" sz="1000" dirty="0"/>
              <a:t>In the US in 2017, the average cost per hospital stay was $15,734.</a:t>
            </a:r>
            <a:endParaRPr lang="en-US" sz="1000" baseline="30000" dirty="0"/>
          </a:p>
          <a:p>
            <a:endParaRPr lang="en-US" sz="1000" dirty="0">
              <a:cs typeface="Arial" pitchFamily="34" charset="0"/>
            </a:endParaRPr>
          </a:p>
          <a:p>
            <a:endParaRPr lang="en-US" sz="1000" dirty="0"/>
          </a:p>
          <a:p>
            <a:endParaRPr lang="en-US" sz="1000" dirty="0"/>
          </a:p>
          <a:p>
            <a:endParaRPr lang="en-US"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AD15A5-6128-B84F-818D-8AA5BDD9AF9D}" type="slidenum">
              <a:rPr kumimoji="0" lang="en-US" sz="10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000" b="0" i="0" u="none" strike="noStrike" kern="1200" cap="none" spc="0" normalizeH="0" baseline="0" noProof="0" dirty="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36474405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a:extLst>
              <a:ext uri="{FF2B5EF4-FFF2-40B4-BE49-F238E27FC236}">
                <a16:creationId xmlns:a16="http://schemas.microsoft.com/office/drawing/2014/main" id="{A4284CA0-8363-4288-921F-FB030D543EE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0441BD18-50FD-41CD-BBDF-E87294CCBC8D}"/>
              </a:ext>
            </a:extLst>
          </p:cNvPr>
          <p:cNvSpPr>
            <a:spLocks noGrp="1"/>
          </p:cNvSpPr>
          <p:nvPr>
            <p:ph type="body" idx="1"/>
          </p:nvPr>
        </p:nvSpPr>
        <p:spPr/>
        <p:txBody>
          <a:bodyPr/>
          <a:lstStyle/>
          <a:p>
            <a:pPr marL="181324" indent="-181324" defTabSz="914400" eaLnBrk="1" fontAlgn="auto" hangingPunct="1">
              <a:spcBef>
                <a:spcPts val="0"/>
              </a:spcBef>
              <a:spcAft>
                <a:spcPts val="306"/>
              </a:spcAft>
              <a:buFont typeface="Arial" pitchFamily="34" charset="0"/>
              <a:buChar char="•"/>
              <a:defRPr/>
            </a:pPr>
            <a:r>
              <a:rPr lang="en-US" dirty="0">
                <a:solidFill>
                  <a:prstClr val="black"/>
                </a:solidFill>
                <a:latin typeface="Arial" panose="020B0604020202020204" pitchFamily="34" charset="0"/>
                <a:cs typeface="Arial" pitchFamily="34" charset="0"/>
              </a:rPr>
              <a:t>During your company’s enrollment period, you will have the opportunity to enroll for [hospital indemnity] coverage for yourself, and your eligible family members. Your coverage is guaranteed – there’s no need to answer any medical questions.</a:t>
            </a:r>
          </a:p>
          <a:p>
            <a:pPr marL="174708" indent="-174708" defTabSz="914400" eaLnBrk="1" fontAlgn="auto" hangingPunct="1">
              <a:spcBef>
                <a:spcPts val="0"/>
              </a:spcBef>
              <a:spcAft>
                <a:spcPts val="0"/>
              </a:spcAft>
              <a:buFont typeface="Arial" panose="020B0604020202020204" pitchFamily="34" charset="0"/>
              <a:buChar char="•"/>
              <a:defRPr/>
            </a:pPr>
            <a:r>
              <a:rPr lang="en-US" dirty="0">
                <a:solidFill>
                  <a:prstClr val="black"/>
                </a:solidFill>
                <a:latin typeface="Arial" panose="020B0604020202020204" pitchFamily="34" charset="0"/>
                <a:cs typeface="Arial" pitchFamily="34" charset="0"/>
              </a:rPr>
              <a:t>A hospitalization can leave you with extra expenses to pay out of your own pocket. Our h</a:t>
            </a:r>
            <a:r>
              <a:rPr lang="en-US" dirty="0">
                <a:cs typeface="Arial" pitchFamily="34" charset="0"/>
              </a:rPr>
              <a:t>ospital indemnity insurance can help you with these extra expenses by providing </a:t>
            </a:r>
            <a:r>
              <a:rPr lang="en-US" dirty="0">
                <a:latin typeface="Arial" panose="020B0604020202020204" pitchFamily="34" charset="0"/>
                <a:cs typeface="Arial" pitchFamily="34" charset="0"/>
              </a:rPr>
              <a:t>a lump sum payment directly to you, to use as you like. You could put it toward </a:t>
            </a:r>
            <a:r>
              <a:rPr lang="en-US" dirty="0">
                <a:solidFill>
                  <a:prstClr val="black"/>
                </a:solidFill>
                <a:latin typeface="Arial" panose="020B0604020202020204" pitchFamily="34" charset="0"/>
                <a:cs typeface="Arial" panose="020B0604020202020204" pitchFamily="34" charset="0"/>
              </a:rPr>
              <a:t>your co-pays, toward your deductibles, and toward any other hospital costs that health insurance doesn’t pay. If you are out of work unexpectedly, you may also have trouble meeting household expenses like your mortgage, car payment or childcare expenses due to lost or reduced income while you recover. You could use your hospital indemnity benefit payment to help with any of those household expenses, or however else you see fit.</a:t>
            </a:r>
          </a:p>
          <a:p>
            <a:pPr marL="174708" indent="-174708" defTabSz="914400" eaLnBrk="1" fontAlgn="auto" hangingPunct="1">
              <a:spcBef>
                <a:spcPts val="0"/>
              </a:spcBef>
              <a:spcAft>
                <a:spcPts val="0"/>
              </a:spcAft>
              <a:buFont typeface="Arial" panose="020B0604020202020204" pitchFamily="34" charset="0"/>
              <a:buChar char="•"/>
              <a:defRPr/>
            </a:pPr>
            <a:r>
              <a:rPr lang="en-US" dirty="0">
                <a:solidFill>
                  <a:prstClr val="black"/>
                </a:solidFill>
                <a:latin typeface="Arial" panose="020B0604020202020204" pitchFamily="34" charset="0"/>
                <a:cs typeface="Arial" panose="020B0604020202020204" pitchFamily="34" charset="0"/>
              </a:rPr>
              <a:t>You’ll enjoy exceptional service during the claims process. It’s a simple 3-step process, from opening the claim to being fully processed with payment.</a:t>
            </a:r>
          </a:p>
          <a:p>
            <a:pPr marL="181324" indent="-181324" defTabSz="914400" eaLnBrk="1" fontAlgn="auto" hangingPunct="1">
              <a:spcBef>
                <a:spcPts val="0"/>
              </a:spcBef>
              <a:spcAft>
                <a:spcPts val="306"/>
              </a:spcAft>
              <a:buFont typeface="Arial" pitchFamily="34" charset="0"/>
              <a:buChar char="•"/>
              <a:defRPr/>
            </a:pPr>
            <a:r>
              <a:rPr lang="en-US" dirty="0">
                <a:solidFill>
                  <a:prstClr val="black"/>
                </a:solidFill>
                <a:latin typeface="Arial" panose="020B0604020202020204" pitchFamily="34" charset="0"/>
                <a:cs typeface="Arial" panose="020B0604020202020204" pitchFamily="34" charset="0"/>
              </a:rPr>
              <a:t>The coverage is portable, which means you can take it with you if you change jobs or retire.  </a:t>
            </a:r>
          </a:p>
          <a:p>
            <a:pPr eaLnBrk="1" fontAlgn="auto" hangingPunct="1">
              <a:spcBef>
                <a:spcPts val="0"/>
              </a:spcBef>
              <a:spcAft>
                <a:spcPts val="0"/>
              </a:spcAft>
              <a:defRPr/>
            </a:pPr>
            <a:endParaRPr lang="en-US" dirty="0">
              <a:latin typeface="Arial" panose="020B0604020202020204" pitchFamily="34" charset="0"/>
              <a:cs typeface="Arial" panose="020B0604020202020204" pitchFamily="34" charset="0"/>
            </a:endParaRPr>
          </a:p>
          <a:p>
            <a:pPr eaLnBrk="1" fontAlgn="auto" hangingPunct="1">
              <a:spcBef>
                <a:spcPts val="0"/>
              </a:spcBef>
              <a:spcAft>
                <a:spcPts val="0"/>
              </a:spcAft>
              <a:defRPr/>
            </a:pPr>
            <a:endParaRPr lang="en-US" dirty="0"/>
          </a:p>
        </p:txBody>
      </p:sp>
      <p:sp>
        <p:nvSpPr>
          <p:cNvPr id="112644" name="Slide Number Placeholder 3">
            <a:extLst>
              <a:ext uri="{FF2B5EF4-FFF2-40B4-BE49-F238E27FC236}">
                <a16:creationId xmlns:a16="http://schemas.microsoft.com/office/drawing/2014/main" id="{D21AA13C-BCCE-415A-BCD2-73176EF040C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A195D29-DC89-40E8-B8DF-7E72D1CBCE5F}" type="slidenum">
              <a:rPr kumimoji="0" lang="en-US" altLang="en-US" sz="10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altLang="en-US" sz="1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a:extLst>
              <a:ext uri="{FF2B5EF4-FFF2-40B4-BE49-F238E27FC236}">
                <a16:creationId xmlns:a16="http://schemas.microsoft.com/office/drawing/2014/main" id="{AFC85CD5-8C86-42AE-BACA-17511C33587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C6161DF8-731F-432E-9C7E-484AE7085D5D}"/>
              </a:ext>
            </a:extLst>
          </p:cNvPr>
          <p:cNvSpPr>
            <a:spLocks noGrp="1"/>
          </p:cNvSpPr>
          <p:nvPr>
            <p:ph type="body" idx="1"/>
          </p:nvPr>
        </p:nvSpPr>
        <p:spPr/>
        <p:txBody>
          <a:bodyPr/>
          <a:lstStyle/>
          <a:p>
            <a:pPr eaLnBrk="1" fontAlgn="auto" hangingPunct="1">
              <a:spcBef>
                <a:spcPts val="0"/>
              </a:spcBef>
              <a:spcAft>
                <a:spcPts val="306"/>
              </a:spcAft>
              <a:defRPr/>
            </a:pPr>
            <a:r>
              <a:rPr lang="en-US" sz="1000" dirty="0">
                <a:cs typeface="Arial" pitchFamily="34" charset="0"/>
              </a:rPr>
              <a:t>Here are some of the types of events that Hospital Indemnity insurance provides benefit payments for.</a:t>
            </a:r>
          </a:p>
          <a:p>
            <a:pPr marL="171450" indent="-171450" eaLnBrk="1" fontAlgn="auto" hangingPunct="1">
              <a:spcBef>
                <a:spcPts val="0"/>
              </a:spcBef>
              <a:spcAft>
                <a:spcPts val="306"/>
              </a:spcAft>
              <a:buFont typeface="Arial" panose="020B0604020202020204" pitchFamily="34" charset="0"/>
              <a:buChar char="•"/>
              <a:defRPr/>
            </a:pPr>
            <a:r>
              <a:rPr lang="en-US" sz="1000" dirty="0">
                <a:cs typeface="Arial" pitchFamily="34" charset="0"/>
              </a:rPr>
              <a:t>[Admission, Confinement, and Inpatient Rehabilitation]</a:t>
            </a:r>
          </a:p>
          <a:p>
            <a:pPr marL="173036" indent="-173036" eaLnBrk="1" fontAlgn="auto" hangingPunct="1">
              <a:spcBef>
                <a:spcPts val="0"/>
              </a:spcBef>
              <a:spcAft>
                <a:spcPts val="306"/>
              </a:spcAft>
              <a:buFont typeface="Arial" pitchFamily="34" charset="0"/>
              <a:buChar char="•"/>
              <a:defRPr/>
            </a:pPr>
            <a:r>
              <a:rPr lang="en-US" dirty="0">
                <a:cs typeface="Arial" pitchFamily="34" charset="0"/>
              </a:rPr>
              <a:t>[ICU Supplemental Admission and ICU Supplemental Confinement for admission to or a stay in the intensive care unit, related to an Accident or Sickness] </a:t>
            </a:r>
          </a:p>
          <a:p>
            <a:pPr marL="173036" indent="-173036" eaLnBrk="1" fontAlgn="auto" hangingPunct="1">
              <a:spcBef>
                <a:spcPts val="0"/>
              </a:spcBef>
              <a:spcAft>
                <a:spcPts val="306"/>
              </a:spcAft>
              <a:buFont typeface="Arial" pitchFamily="34" charset="0"/>
              <a:buChar char="•"/>
              <a:defRPr/>
            </a:pPr>
            <a:r>
              <a:rPr lang="en-US" dirty="0">
                <a:cs typeface="Arial" pitchFamily="34" charset="0"/>
              </a:rPr>
              <a:t>[Inpatient Surgery, Outpatient Surgery and Anesthesia related to surgery]</a:t>
            </a:r>
          </a:p>
          <a:p>
            <a:pPr marL="173036" indent="-173036" eaLnBrk="1" fontAlgn="auto" hangingPunct="1">
              <a:spcBef>
                <a:spcPts val="0"/>
              </a:spcBef>
              <a:spcAft>
                <a:spcPts val="0"/>
              </a:spcAft>
              <a:buFont typeface="Arial" pitchFamily="34" charset="0"/>
              <a:buChar char="•"/>
              <a:defRPr/>
            </a:pPr>
            <a:r>
              <a:rPr lang="en-US" dirty="0">
                <a:cs typeface="Arial" pitchFamily="34" charset="0"/>
              </a:rPr>
              <a:t>[Additional Care Benefits in the event of Ambulance use, Emergency Care, Diagnostic Procedures following an accident or sickness.]</a:t>
            </a:r>
          </a:p>
          <a:p>
            <a:pPr eaLnBrk="1" fontAlgn="auto" hangingPunct="1">
              <a:spcBef>
                <a:spcPts val="0"/>
              </a:spcBef>
              <a:spcAft>
                <a:spcPts val="0"/>
              </a:spcAft>
              <a:defRPr/>
            </a:pPr>
            <a:endParaRPr lang="en-US" sz="1000" dirty="0">
              <a:cs typeface="Arial" pitchFamily="34" charset="0"/>
            </a:endParaRPr>
          </a:p>
          <a:p>
            <a:pPr eaLnBrk="1" fontAlgn="auto" hangingPunct="1">
              <a:spcBef>
                <a:spcPts val="0"/>
              </a:spcBef>
              <a:spcAft>
                <a:spcPts val="0"/>
              </a:spcAft>
              <a:defRPr/>
            </a:pPr>
            <a:endParaRPr lang="en-US" sz="1000" dirty="0"/>
          </a:p>
          <a:p>
            <a:pPr eaLnBrk="1" fontAlgn="auto" hangingPunct="1">
              <a:spcBef>
                <a:spcPts val="0"/>
              </a:spcBef>
              <a:spcAft>
                <a:spcPts val="0"/>
              </a:spcAft>
              <a:defRPr/>
            </a:pPr>
            <a:endParaRPr lang="en-US" sz="1000" dirty="0">
              <a:latin typeface="Arial" panose="020B0604020202020204" pitchFamily="34" charset="0"/>
              <a:cs typeface="Arial" panose="020B0604020202020204" pitchFamily="34" charset="0"/>
            </a:endParaRPr>
          </a:p>
        </p:txBody>
      </p:sp>
      <p:sp>
        <p:nvSpPr>
          <p:cNvPr id="122884" name="Slide Number Placeholder 3">
            <a:extLst>
              <a:ext uri="{FF2B5EF4-FFF2-40B4-BE49-F238E27FC236}">
                <a16:creationId xmlns:a16="http://schemas.microsoft.com/office/drawing/2014/main" id="{669BFBFB-63E3-4C20-82FE-90ABA8E197C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7200">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45720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4572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4572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4572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4B5006B9-ACD2-42C2-B5BF-770EA20B2683}" type="slidenum">
              <a:rPr kumimoji="0" lang="en-CA" altLang="en-US" sz="1000" b="0" i="0" u="none" strike="noStrike" kern="1200" cap="none" spc="0" normalizeH="0" baseline="0" noProof="0" smtClean="0">
                <a:ln>
                  <a:noFill/>
                </a:ln>
                <a:solidFill>
                  <a:srgbClr val="7F7F7F"/>
                </a:solidFill>
                <a:effectLst/>
                <a:uLnTx/>
                <a:uFillTx/>
                <a:latin typeface="Calibri" panose="020F0502020204030204" pitchFamily="34" charset="0"/>
                <a:ea typeface="+mn-ea"/>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4</a:t>
            </a:fld>
            <a:endParaRPr kumimoji="0" lang="en-CA" altLang="en-US" sz="1000" b="0" i="0" u="none" strike="noStrike" kern="1200" cap="none" spc="0" normalizeH="0" baseline="0" noProof="0">
              <a:ln>
                <a:noFill/>
              </a:ln>
              <a:solidFill>
                <a:srgbClr val="7F7F7F"/>
              </a:solidFill>
              <a:effectLst/>
              <a:uLnTx/>
              <a:uFillTx/>
              <a:latin typeface="Calibri" panose="020F0502020204030204" pitchFamily="34" charset="0"/>
              <a:ea typeface="+mn-ea"/>
              <a:cs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a:extLst>
              <a:ext uri="{FF2B5EF4-FFF2-40B4-BE49-F238E27FC236}">
                <a16:creationId xmlns:a16="http://schemas.microsoft.com/office/drawing/2014/main" id="{894A2A89-8819-4517-BFFB-B4ED8294807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9FFDF8F4-935D-4FAC-BCE7-28846F5B4956}"/>
              </a:ext>
            </a:extLst>
          </p:cNvPr>
          <p:cNvSpPr>
            <a:spLocks noGrp="1"/>
          </p:cNvSpPr>
          <p:nvPr>
            <p:ph type="body" idx="1"/>
          </p:nvPr>
        </p:nvSpPr>
        <p:spPr/>
        <p:txBody>
          <a:bodyPr/>
          <a:lstStyle/>
          <a:p>
            <a:pPr marL="174708" indent="-174708" eaLnBrk="1" fontAlgn="auto" hangingPunct="1">
              <a:spcBef>
                <a:spcPts val="0"/>
              </a:spcBef>
              <a:spcAft>
                <a:spcPts val="306"/>
              </a:spcAft>
              <a:buFont typeface="Arial" panose="020B0604020202020204" pitchFamily="34" charset="0"/>
              <a:buChar char="•"/>
              <a:defRPr/>
            </a:pPr>
            <a:r>
              <a:rPr lang="en-US" dirty="0">
                <a:cs typeface="Arial" pitchFamily="34" charset="0"/>
              </a:rPr>
              <a:t>[With MetLife’s Hospital Indemnity coverage, you have a choice between [two] different plans – [the Low Plan and the High Plan]. These plans feature the same covered conditions, however the amount that Hospital Indemnity Insurance pays YOU is different.]</a:t>
            </a:r>
          </a:p>
          <a:p>
            <a:pPr marL="174708" indent="-174708" eaLnBrk="1" fontAlgn="auto" hangingPunct="1">
              <a:spcBef>
                <a:spcPts val="0"/>
              </a:spcBef>
              <a:spcAft>
                <a:spcPts val="306"/>
              </a:spcAft>
              <a:buFont typeface="Arial" panose="020B0604020202020204" pitchFamily="34" charset="0"/>
              <a:buChar char="•"/>
              <a:defRPr/>
            </a:pPr>
            <a:r>
              <a:rPr lang="en-US" dirty="0">
                <a:cs typeface="Arial" pitchFamily="34" charset="0"/>
              </a:rPr>
              <a:t>[This chart shows a range of potential payment amounts for covered benefits under the category of: </a:t>
            </a:r>
          </a:p>
          <a:p>
            <a:pPr marL="640594" lvl="1" indent="-174708" eaLnBrk="1" fontAlgn="auto" hangingPunct="1">
              <a:spcBef>
                <a:spcPts val="0"/>
              </a:spcBef>
              <a:spcAft>
                <a:spcPts val="306"/>
              </a:spcAft>
              <a:buFont typeface="Arial" panose="020B0604020202020204" pitchFamily="34" charset="0"/>
              <a:buChar char="•"/>
              <a:defRPr/>
            </a:pPr>
            <a:r>
              <a:rPr lang="en-US" dirty="0">
                <a:cs typeface="Arial" pitchFamily="34" charset="0"/>
              </a:rPr>
              <a:t>[Hospital Coverage due to an Accident or Sickness]</a:t>
            </a:r>
          </a:p>
          <a:p>
            <a:pPr marL="174708" indent="-174708" eaLnBrk="1" fontAlgn="auto" hangingPunct="1">
              <a:spcBef>
                <a:spcPts val="0"/>
              </a:spcBef>
              <a:spcAft>
                <a:spcPts val="0"/>
              </a:spcAft>
              <a:buFont typeface="Arial" panose="020B0604020202020204" pitchFamily="34" charset="0"/>
              <a:buChar char="•"/>
              <a:defRPr/>
            </a:pPr>
            <a:r>
              <a:rPr lang="en-US" dirty="0">
                <a:cs typeface="Arial" pitchFamily="34" charset="0"/>
              </a:rPr>
              <a:t>[Refer to your enrollment materials for more information on the coverage types, amounts and premium options under your plan.]  </a:t>
            </a:r>
          </a:p>
          <a:p>
            <a:pPr eaLnBrk="1" fontAlgn="auto" hangingPunct="1">
              <a:spcBef>
                <a:spcPts val="0"/>
              </a:spcBef>
              <a:spcAft>
                <a:spcPts val="0"/>
              </a:spcAft>
              <a:defRPr/>
            </a:pPr>
            <a:endParaRPr lang="en-US" dirty="0">
              <a:cs typeface="Arial" pitchFamily="34" charset="0"/>
            </a:endParaRPr>
          </a:p>
          <a:p>
            <a:pPr eaLnBrk="1" fontAlgn="auto" hangingPunct="1">
              <a:spcBef>
                <a:spcPts val="0"/>
              </a:spcBef>
              <a:spcAft>
                <a:spcPts val="0"/>
              </a:spcAft>
              <a:defRPr/>
            </a:pPr>
            <a:endParaRPr lang="en-US" dirty="0">
              <a:cs typeface="Arial" pitchFamily="34" charset="0"/>
            </a:endParaRPr>
          </a:p>
          <a:p>
            <a:pPr eaLnBrk="1" fontAlgn="auto" hangingPunct="1">
              <a:spcBef>
                <a:spcPts val="0"/>
              </a:spcBef>
              <a:spcAft>
                <a:spcPts val="0"/>
              </a:spcAft>
              <a:defRPr/>
            </a:pPr>
            <a:endParaRPr lang="en-US" dirty="0">
              <a:cs typeface="Arial" pitchFamily="34" charset="0"/>
            </a:endParaRPr>
          </a:p>
          <a:p>
            <a:pPr eaLnBrk="1" fontAlgn="auto" hangingPunct="1">
              <a:spcBef>
                <a:spcPts val="0"/>
              </a:spcBef>
              <a:spcAft>
                <a:spcPts val="0"/>
              </a:spcAft>
              <a:defRPr/>
            </a:pPr>
            <a:endParaRPr lang="en-US" dirty="0"/>
          </a:p>
          <a:p>
            <a:pPr eaLnBrk="1" fontAlgn="auto" hangingPunct="1">
              <a:spcBef>
                <a:spcPts val="0"/>
              </a:spcBef>
              <a:spcAft>
                <a:spcPts val="0"/>
              </a:spcAft>
              <a:defRPr/>
            </a:pPr>
            <a:endParaRPr lang="en-US" sz="1000" dirty="0">
              <a:latin typeface="Arial" panose="020B0604020202020204" pitchFamily="34" charset="0"/>
              <a:cs typeface="Arial" panose="020B0604020202020204" pitchFamily="34" charset="0"/>
            </a:endParaRPr>
          </a:p>
        </p:txBody>
      </p:sp>
      <p:sp>
        <p:nvSpPr>
          <p:cNvPr id="124932" name="Slide Number Placeholder 3">
            <a:extLst>
              <a:ext uri="{FF2B5EF4-FFF2-40B4-BE49-F238E27FC236}">
                <a16:creationId xmlns:a16="http://schemas.microsoft.com/office/drawing/2014/main" id="{9AC537A4-1FC7-4BD4-855A-75AD4EDD9BA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7200">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45720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4572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4572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4572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56AD5425-D440-4AF3-97A0-3217271AB7D0}" type="slidenum">
              <a:rPr kumimoji="0" lang="en-CA" altLang="en-US" sz="1000" b="0" i="0" u="none" strike="noStrike" kern="1200" cap="none" spc="0" normalizeH="0" baseline="0" noProof="0" smtClean="0">
                <a:ln>
                  <a:noFill/>
                </a:ln>
                <a:solidFill>
                  <a:srgbClr val="7F7F7F"/>
                </a:solidFill>
                <a:effectLst/>
                <a:uLnTx/>
                <a:uFillTx/>
                <a:latin typeface="Calibri" panose="020F0502020204030204" pitchFamily="34" charset="0"/>
                <a:ea typeface="+mn-ea"/>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5</a:t>
            </a:fld>
            <a:endParaRPr kumimoji="0" lang="en-CA" altLang="en-US" sz="1000" b="0" i="0" u="none" strike="noStrike" kern="1200" cap="none" spc="0" normalizeH="0" baseline="0" noProof="0">
              <a:ln>
                <a:noFill/>
              </a:ln>
              <a:solidFill>
                <a:srgbClr val="7F7F7F"/>
              </a:solidFill>
              <a:effectLst/>
              <a:uLnTx/>
              <a:uFillTx/>
              <a:latin typeface="Calibri" panose="020F0502020204030204" pitchFamily="34" charset="0"/>
              <a:ea typeface="+mn-ea"/>
              <a:cs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defRPr/>
            </a:pPr>
            <a:r>
              <a:rPr lang="en-US" dirty="0">
                <a:cs typeface="Arial" pitchFamily="34" charset="0"/>
              </a:rPr>
              <a:t>[To give you a better understanding of this coverage, let’s run through a claim example…</a:t>
            </a:r>
          </a:p>
          <a:p>
            <a:pPr>
              <a:lnSpc>
                <a:spcPct val="90000"/>
              </a:lnSpc>
              <a:defRPr/>
            </a:pPr>
            <a:endParaRPr lang="en-US" dirty="0">
              <a:cs typeface="Arial" pitchFamily="34" charset="0"/>
            </a:endParaRPr>
          </a:p>
          <a:p>
            <a:pPr marL="177363" indent="-177363">
              <a:buFont typeface="Arial" pitchFamily="34" charset="0"/>
              <a:buChar char="•"/>
            </a:pPr>
            <a:r>
              <a:rPr lang="en-US" dirty="0">
                <a:cs typeface="Arial" pitchFamily="34" charset="0"/>
              </a:rPr>
              <a:t>Susan, wakes up in the middle of the night experiencing chest pain. An ambulance takes her to the emergency room at a local hospital.  Upon arrival, the doctor examines Susan and advises that she requires urgent by-pass surgery.  </a:t>
            </a:r>
          </a:p>
          <a:p>
            <a:pPr marL="177363" indent="-177363">
              <a:buFont typeface="Arial" pitchFamily="34" charset="0"/>
              <a:buChar char="•"/>
            </a:pPr>
            <a:r>
              <a:rPr lang="en-US" dirty="0">
                <a:cs typeface="Arial" pitchFamily="34" charset="0"/>
              </a:rPr>
              <a:t>When she comes out of surgery, she is admitted to the Intensive Care Unit for close observation.  After 1 day in the Intensive Care Unit, Susan moves to a standard room and spends 2 additional days recovering in the hospital.  </a:t>
            </a:r>
          </a:p>
          <a:p>
            <a:endParaRPr lang="en-US" dirty="0">
              <a:cs typeface="Arial" pitchFamily="34" charset="0"/>
            </a:endParaRPr>
          </a:p>
          <a:p>
            <a:r>
              <a:rPr lang="en-US" dirty="0">
                <a:cs typeface="Arial" pitchFamily="34" charset="0"/>
              </a:rPr>
              <a:t>Depending on her health insurance, expenses like insurance copays and deductibles for an event like this could cost Susan’s family hundreds of dollars. MetLife’s Group Hospital Indemnity Insurance payments can be used to help cover these unexpected costs.</a:t>
            </a:r>
          </a:p>
          <a:p>
            <a:endParaRPr lang="en-US" dirty="0">
              <a:cs typeface="Arial" pitchFamily="34" charset="0"/>
            </a:endParaRPr>
          </a:p>
          <a:p>
            <a:pPr defTabSz="931358">
              <a:lnSpc>
                <a:spcPct val="90000"/>
              </a:lnSpc>
              <a:defRPr/>
            </a:pPr>
            <a:r>
              <a:rPr lang="en-US" dirty="0">
                <a:cs typeface="Arial" pitchFamily="34" charset="0"/>
              </a:rPr>
              <a:t>Note that the benefit amount in this claim example is based on a sample MetLife High plan design.  Actual plan design and plan benefits may vary.]</a:t>
            </a:r>
          </a:p>
          <a:p>
            <a:endParaRPr lang="en-US" dirty="0">
              <a:cs typeface="Arial" pitchFamily="34" charset="0"/>
            </a:endParaRPr>
          </a:p>
          <a:p>
            <a:endParaRPr lang="en-US" dirty="0"/>
          </a:p>
          <a:p>
            <a:endParaRPr lang="en-US" sz="1200"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AD15A5-6128-B84F-818D-8AA5BDD9AF9D}" type="slidenum">
              <a:rPr kumimoji="0" lang="en-US" sz="10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000" b="0" i="0" u="none" strike="noStrike" kern="1200" cap="none" spc="0" normalizeH="0" baseline="0" noProof="0" dirty="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25449825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a:solidFill>
                  <a:schemeClr val="tx1"/>
                </a:solidFill>
                <a:latin typeface="Arial" panose="020B0604020202020204" pitchFamily="34" charset="0"/>
                <a:ea typeface="+mn-ea"/>
                <a:cs typeface="Arial" panose="020B0604020202020204" pitchFamily="34" charset="0"/>
              </a:rPr>
              <a:t>[In</a:t>
            </a:r>
            <a:r>
              <a:rPr lang="en-US" sz="1200" b="0" kern="1200" baseline="0" dirty="0">
                <a:solidFill>
                  <a:schemeClr val="tx1"/>
                </a:solidFill>
                <a:latin typeface="Arial" panose="020B0604020202020204" pitchFamily="34" charset="0"/>
                <a:ea typeface="+mn-ea"/>
                <a:cs typeface="Arial" panose="020B0604020202020204" pitchFamily="34" charset="0"/>
              </a:rPr>
              <a:t> the unfortunate circumstance that you are hospitalized</a:t>
            </a:r>
            <a:r>
              <a:rPr lang="en-US" sz="1200" dirty="0"/>
              <a:t>, follow these 3 simple steps to process a claim.  Rest assured experienced Customer Service Representatives are available to answer questions at any time throughout the claims process. </a:t>
            </a:r>
            <a:endParaRPr lang="en-US" sz="1200" b="0" kern="1200" dirty="0"/>
          </a:p>
          <a:p>
            <a:endParaRPr lang="en-US" sz="1200" kern="1200" dirty="0">
              <a:solidFill>
                <a:schemeClr val="tx1"/>
              </a:solidFill>
              <a:latin typeface="Arial" panose="020B0604020202020204" pitchFamily="34" charset="0"/>
              <a:ea typeface="+mn-ea"/>
              <a:cs typeface="Arial" panose="020B0604020202020204" pitchFamily="34" charset="0"/>
            </a:endParaRPr>
          </a:p>
          <a:p>
            <a:r>
              <a:rPr lang="en-US" sz="1200" b="1" dirty="0"/>
              <a:t>Step 1: OPENING A CLAIM</a:t>
            </a:r>
          </a:p>
          <a:p>
            <a:r>
              <a:rPr lang="en-US" sz="1200" kern="1200" dirty="0">
                <a:solidFill>
                  <a:schemeClr val="tx1"/>
                </a:solidFill>
                <a:latin typeface="Arial" panose="020B0604020202020204" pitchFamily="34" charset="0"/>
                <a:ea typeface="+mn-ea"/>
                <a:cs typeface="Arial" panose="020B0604020202020204" pitchFamily="34" charset="0"/>
              </a:rPr>
              <a:t>To</a:t>
            </a:r>
            <a:r>
              <a:rPr lang="en-US" sz="1200" kern="1200" baseline="0" dirty="0">
                <a:solidFill>
                  <a:schemeClr val="tx1"/>
                </a:solidFill>
                <a:latin typeface="Arial" panose="020B0604020202020204" pitchFamily="34" charset="0"/>
                <a:ea typeface="+mn-ea"/>
                <a:cs typeface="Arial" panose="020B0604020202020204" pitchFamily="34" charset="0"/>
              </a:rPr>
              <a:t> get started, c</a:t>
            </a:r>
            <a:r>
              <a:rPr lang="en-US" sz="1200" kern="1200" dirty="0">
                <a:solidFill>
                  <a:schemeClr val="tx1"/>
                </a:solidFill>
                <a:latin typeface="Arial" panose="020B0604020202020204" pitchFamily="34" charset="0"/>
                <a:ea typeface="+mn-ea"/>
                <a:cs typeface="Arial" panose="020B0604020202020204" pitchFamily="34" charset="0"/>
              </a:rPr>
              <a:t>all</a:t>
            </a:r>
            <a:r>
              <a:rPr lang="en-US" sz="1200" b="1" kern="1200" dirty="0">
                <a:solidFill>
                  <a:schemeClr val="tx1"/>
                </a:solidFill>
                <a:latin typeface="Arial" panose="020B0604020202020204" pitchFamily="34" charset="0"/>
                <a:ea typeface="+mn-ea"/>
                <a:cs typeface="Arial" panose="020B0604020202020204" pitchFamily="34" charset="0"/>
              </a:rPr>
              <a:t> 1-800-GET-MET8</a:t>
            </a:r>
            <a:r>
              <a:rPr lang="en-US" sz="1200" b="0" kern="1200" dirty="0">
                <a:solidFill>
                  <a:schemeClr val="tx1"/>
                </a:solidFill>
                <a:latin typeface="Arial" panose="020B0604020202020204" pitchFamily="34" charset="0"/>
                <a:ea typeface="+mn-ea"/>
                <a:cs typeface="Arial" panose="020B0604020202020204" pitchFamily="34" charset="0"/>
              </a:rPr>
              <a:t>-or-</a:t>
            </a:r>
            <a:r>
              <a:rPr lang="en-US" sz="1200" b="0" kern="1200" baseline="0" dirty="0">
                <a:solidFill>
                  <a:schemeClr val="tx1"/>
                </a:solidFill>
                <a:latin typeface="Arial" panose="020B0604020202020204" pitchFamily="34" charset="0"/>
                <a:ea typeface="+mn-ea"/>
                <a:cs typeface="Arial" panose="020B0604020202020204" pitchFamily="34" charset="0"/>
              </a:rPr>
              <a:t> go to </a:t>
            </a:r>
            <a:r>
              <a:rPr lang="en-US" sz="1200" b="1" kern="1200" baseline="0" dirty="0">
                <a:solidFill>
                  <a:schemeClr val="tx1"/>
                </a:solidFill>
                <a:latin typeface="Arial" panose="020B0604020202020204" pitchFamily="34" charset="0"/>
                <a:ea typeface="+mn-ea"/>
                <a:cs typeface="Arial" panose="020B0604020202020204" pitchFamily="34" charset="0"/>
              </a:rPr>
              <a:t>https://mybenefits.metlife.com] </a:t>
            </a:r>
            <a:r>
              <a:rPr lang="en-US" sz="1200" kern="1200" dirty="0">
                <a:solidFill>
                  <a:schemeClr val="tx1"/>
                </a:solidFill>
                <a:latin typeface="Arial" panose="020B0604020202020204" pitchFamily="34" charset="0"/>
                <a:ea typeface="+mn-ea"/>
                <a:cs typeface="Arial" panose="020B0604020202020204" pitchFamily="34" charset="0"/>
              </a:rPr>
              <a:t>to get a claim form via email, fax or mail – whatever </a:t>
            </a:r>
            <a:r>
              <a:rPr lang="en-US" sz="1200" dirty="0"/>
              <a:t>method </a:t>
            </a:r>
            <a:r>
              <a:rPr lang="en-US" sz="1200" kern="1200" dirty="0">
                <a:solidFill>
                  <a:schemeClr val="tx1"/>
                </a:solidFill>
                <a:latin typeface="Arial" panose="020B0604020202020204" pitchFamily="34" charset="0"/>
                <a:ea typeface="+mn-ea"/>
                <a:cs typeface="Arial" panose="020B0604020202020204" pitchFamily="34" charset="0"/>
              </a:rPr>
              <a:t>works best for you. To officially open the claim, you need to submit a fully completed claim form, including the physician statement, to MetLife</a:t>
            </a:r>
            <a:r>
              <a:rPr lang="en-US" sz="1200" kern="1200" baseline="0" dirty="0">
                <a:solidFill>
                  <a:schemeClr val="tx1"/>
                </a:solidFill>
                <a:latin typeface="Arial" panose="020B0604020202020204" pitchFamily="34" charset="0"/>
                <a:ea typeface="+mn-ea"/>
                <a:cs typeface="Arial" panose="020B0604020202020204" pitchFamily="34" charset="0"/>
              </a:rPr>
              <a:t> </a:t>
            </a:r>
            <a:r>
              <a:rPr lang="en-US" sz="1200" kern="1200" dirty="0">
                <a:solidFill>
                  <a:schemeClr val="tx1"/>
                </a:solidFill>
                <a:latin typeface="Arial" panose="020B0604020202020204" pitchFamily="34" charset="0"/>
                <a:ea typeface="+mn-ea"/>
                <a:cs typeface="Arial" panose="020B0604020202020204" pitchFamily="34" charset="0"/>
              </a:rPr>
              <a:t>by fax [or</a:t>
            </a:r>
            <a:r>
              <a:rPr lang="en-US" sz="1200" kern="1200" baseline="0" dirty="0">
                <a:solidFill>
                  <a:schemeClr val="tx1"/>
                </a:solidFill>
                <a:latin typeface="Arial" panose="020B0604020202020204" pitchFamily="34" charset="0"/>
                <a:ea typeface="+mn-ea"/>
                <a:cs typeface="Arial" panose="020B0604020202020204" pitchFamily="34" charset="0"/>
              </a:rPr>
              <a:t> online via the </a:t>
            </a:r>
            <a:r>
              <a:rPr lang="en-US" sz="1200" kern="1200" baseline="0" dirty="0" err="1">
                <a:solidFill>
                  <a:schemeClr val="tx1"/>
                </a:solidFill>
                <a:latin typeface="Arial" panose="020B0604020202020204" pitchFamily="34" charset="0"/>
                <a:ea typeface="+mn-ea"/>
                <a:cs typeface="Arial" panose="020B0604020202020204" pitchFamily="34" charset="0"/>
              </a:rPr>
              <a:t>MyBenefits</a:t>
            </a:r>
            <a:r>
              <a:rPr lang="en-US" sz="1200" kern="1200" baseline="0" dirty="0">
                <a:solidFill>
                  <a:schemeClr val="tx1"/>
                </a:solidFill>
                <a:latin typeface="Arial" panose="020B0604020202020204" pitchFamily="34" charset="0"/>
                <a:ea typeface="+mn-ea"/>
                <a:cs typeface="Arial" panose="020B0604020202020204" pitchFamily="34" charset="0"/>
              </a:rPr>
              <a:t> website</a:t>
            </a:r>
            <a:r>
              <a:rPr lang="en-US" sz="1200" kern="1200" dirty="0">
                <a:solidFill>
                  <a:schemeClr val="tx1"/>
                </a:solidFill>
                <a:latin typeface="Arial" panose="020B0604020202020204" pitchFamily="34" charset="0"/>
                <a:ea typeface="+mn-ea"/>
                <a:cs typeface="Arial" panose="020B0604020202020204" pitchFamily="34" charset="0"/>
              </a:rPr>
              <a:t>.  </a:t>
            </a:r>
          </a:p>
          <a:p>
            <a:endParaRPr lang="en-US" sz="1200" b="1" kern="1200" dirty="0">
              <a:solidFill>
                <a:schemeClr val="tx1"/>
              </a:solidFill>
              <a:latin typeface="Arial" panose="020B0604020202020204" pitchFamily="34" charset="0"/>
              <a:ea typeface="+mn-ea"/>
              <a:cs typeface="Arial" panose="020B0604020202020204" pitchFamily="34" charset="0"/>
            </a:endParaRPr>
          </a:p>
          <a:p>
            <a:r>
              <a:rPr lang="en-US" sz="1200" b="1" kern="1200" dirty="0">
                <a:solidFill>
                  <a:schemeClr val="tx1"/>
                </a:solidFill>
                <a:latin typeface="Arial" panose="020B0604020202020204" pitchFamily="34" charset="0"/>
                <a:ea typeface="+mn-ea"/>
                <a:cs typeface="Arial" panose="020B0604020202020204" pitchFamily="34" charset="0"/>
              </a:rPr>
              <a:t>Step 2: PROCESSING THE CLAIM</a:t>
            </a:r>
          </a:p>
          <a:p>
            <a:r>
              <a:rPr lang="en-US" sz="1200" kern="1200" dirty="0">
                <a:solidFill>
                  <a:schemeClr val="tx1"/>
                </a:solidFill>
                <a:latin typeface="Arial" panose="020B0604020202020204" pitchFamily="34" charset="0"/>
                <a:ea typeface="+mn-ea"/>
                <a:cs typeface="Arial" panose="020B0604020202020204" pitchFamily="34" charset="0"/>
              </a:rPr>
              <a:t>Within 3 days after receipt of a complete claims form including the physician statement, a</a:t>
            </a:r>
            <a:r>
              <a:rPr lang="en-US" sz="1200" b="1" kern="1200" dirty="0">
                <a:solidFill>
                  <a:schemeClr val="tx1"/>
                </a:solidFill>
                <a:latin typeface="Arial" panose="020B0604020202020204" pitchFamily="34" charset="0"/>
                <a:ea typeface="+mn-ea"/>
                <a:cs typeface="Arial" panose="020B0604020202020204" pitchFamily="34" charset="0"/>
              </a:rPr>
              <a:t> </a:t>
            </a:r>
            <a:r>
              <a:rPr lang="en-US" sz="1200" kern="1200" dirty="0">
                <a:solidFill>
                  <a:schemeClr val="tx1"/>
                </a:solidFill>
                <a:latin typeface="Arial" panose="020B0604020202020204" pitchFamily="34" charset="0"/>
                <a:ea typeface="+mn-ea"/>
                <a:cs typeface="Arial" panose="020B0604020202020204" pitchFamily="34" charset="0"/>
              </a:rPr>
              <a:t>Claims Acknowledgement Letter is sent</a:t>
            </a:r>
            <a:r>
              <a:rPr lang="en-US" sz="1200" kern="1200" baseline="0" dirty="0">
                <a:solidFill>
                  <a:schemeClr val="tx1"/>
                </a:solidFill>
                <a:latin typeface="Arial" panose="020B0604020202020204" pitchFamily="34" charset="0"/>
                <a:ea typeface="+mn-ea"/>
                <a:cs typeface="Arial" panose="020B0604020202020204" pitchFamily="34" charset="0"/>
              </a:rPr>
              <a:t> </a:t>
            </a:r>
            <a:r>
              <a:rPr lang="en-US" sz="1200" kern="1200" dirty="0">
                <a:solidFill>
                  <a:schemeClr val="tx1"/>
                </a:solidFill>
                <a:latin typeface="Arial" panose="020B0604020202020204" pitchFamily="34" charset="0"/>
                <a:ea typeface="+mn-ea"/>
                <a:cs typeface="Arial" panose="020B0604020202020204" pitchFamily="34" charset="0"/>
              </a:rPr>
              <a:t>to you, so you know we are working to review and process your claim.  We may call you to collect any missing information.</a:t>
            </a:r>
          </a:p>
          <a:p>
            <a:endParaRPr lang="en-US" sz="1200" b="1" kern="1200" dirty="0">
              <a:solidFill>
                <a:schemeClr val="tx1"/>
              </a:solidFill>
              <a:latin typeface="Arial" panose="020B0604020202020204" pitchFamily="34" charset="0"/>
              <a:ea typeface="+mn-ea"/>
              <a:cs typeface="Arial" panose="020B0604020202020204" pitchFamily="34" charset="0"/>
            </a:endParaRPr>
          </a:p>
          <a:p>
            <a:r>
              <a:rPr lang="en-US" sz="1200" b="1" kern="1200" dirty="0">
                <a:solidFill>
                  <a:schemeClr val="tx1"/>
                </a:solidFill>
                <a:latin typeface="Arial" panose="020B0604020202020204" pitchFamily="34" charset="0"/>
                <a:ea typeface="+mn-ea"/>
                <a:cs typeface="Arial" panose="020B0604020202020204" pitchFamily="34" charset="0"/>
              </a:rPr>
              <a:t>Step 3: PAYMENT </a:t>
            </a:r>
          </a:p>
          <a:p>
            <a:r>
              <a:rPr lang="en-US" sz="1200" kern="1200" dirty="0">
                <a:solidFill>
                  <a:schemeClr val="tx1"/>
                </a:solidFill>
                <a:latin typeface="Arial" panose="020B0604020202020204" pitchFamily="34" charset="0"/>
                <a:ea typeface="+mn-ea"/>
                <a:cs typeface="Arial" panose="020B0604020202020204" pitchFamily="34" charset="0"/>
              </a:rPr>
              <a:t>Within 10 business days after receipt of a complete claims form, a “clean” claim is fully processed</a:t>
            </a:r>
            <a:r>
              <a:rPr lang="en-US" sz="1200" b="1" kern="1200" baseline="30000" dirty="0">
                <a:solidFill>
                  <a:schemeClr val="tx1"/>
                </a:solidFill>
                <a:latin typeface="Arial" panose="020B0604020202020204" pitchFamily="34" charset="0"/>
                <a:ea typeface="+mn-ea"/>
                <a:cs typeface="Arial" panose="020B0604020202020204" pitchFamily="34" charset="0"/>
              </a:rPr>
              <a:t> </a:t>
            </a:r>
            <a:r>
              <a:rPr lang="en-US" sz="1200" kern="1200" dirty="0">
                <a:solidFill>
                  <a:schemeClr val="tx1"/>
                </a:solidFill>
                <a:latin typeface="Arial" panose="020B0604020202020204" pitchFamily="34" charset="0"/>
                <a:ea typeface="+mn-ea"/>
                <a:cs typeface="Arial" panose="020B0604020202020204" pitchFamily="34" charset="0"/>
              </a:rPr>
              <a:t>and payment is issued to you or the designated beneficiary (in the case of an accidental death). ]</a:t>
            </a:r>
            <a:endParaRPr lang="en-US" sz="1200" b="1" kern="1200" baseline="30000" dirty="0">
              <a:solidFill>
                <a:schemeClr val="tx1"/>
              </a:solidFill>
              <a:latin typeface="Arial" panose="020B0604020202020204" pitchFamily="34" charset="0"/>
              <a:ea typeface="+mn-ea"/>
              <a:cs typeface="Arial" panose="020B0604020202020204" pitchFamily="34" charset="0"/>
            </a:endParaRPr>
          </a:p>
          <a:p>
            <a:endParaRPr lang="en-US" sz="1200" kern="1200" dirty="0">
              <a:solidFill>
                <a:schemeClr val="tx1"/>
              </a:solidFill>
              <a:latin typeface="Arial" panose="020B0604020202020204" pitchFamily="34" charset="0"/>
              <a:ea typeface="+mn-ea"/>
              <a:cs typeface="Arial" panose="020B0604020202020204" pitchFamily="34" charset="0"/>
            </a:endParaRPr>
          </a:p>
          <a:p>
            <a:endParaRPr lang="en-US" sz="1200" kern="1200" dirty="0">
              <a:solidFill>
                <a:schemeClr val="tx1"/>
              </a:solidFill>
              <a:latin typeface="Arial" panose="020B0604020202020204" pitchFamily="34" charset="0"/>
              <a:ea typeface="+mn-ea"/>
              <a:cs typeface="Arial" panose="020B0604020202020204" pitchFamily="34" charset="0"/>
            </a:endParaRPr>
          </a:p>
          <a:p>
            <a:endParaRPr lang="en-US" sz="1200" kern="1200" dirty="0">
              <a:solidFill>
                <a:schemeClr val="tx1"/>
              </a:solidFill>
              <a:latin typeface="Arial" panose="020B0604020202020204" pitchFamily="34" charset="0"/>
              <a:ea typeface="+mn-ea"/>
              <a:cs typeface="Arial" panose="020B0604020202020204" pitchFamily="34" charset="0"/>
            </a:endParaRPr>
          </a:p>
          <a:p>
            <a:endParaRPr lang="en-US" sz="1200" dirty="0"/>
          </a:p>
          <a:p>
            <a:endParaRPr lang="en-US"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AD15A5-6128-B84F-818D-8AA5BDD9AF9D}" type="slidenum">
              <a:rPr kumimoji="0" lang="en-US" sz="10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000" b="0" i="0" u="none" strike="noStrike" kern="1200" cap="none" spc="0" normalizeH="0" baseline="0" noProof="0" dirty="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7203692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Slide Image Placeholder 1">
            <a:extLst>
              <a:ext uri="{FF2B5EF4-FFF2-40B4-BE49-F238E27FC236}">
                <a16:creationId xmlns:a16="http://schemas.microsoft.com/office/drawing/2014/main" id="{4AE73114-8C0D-4444-AC7F-B963EBF1672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03" name="Notes Placeholder 2">
            <a:extLst>
              <a:ext uri="{FF2B5EF4-FFF2-40B4-BE49-F238E27FC236}">
                <a16:creationId xmlns:a16="http://schemas.microsoft.com/office/drawing/2014/main" id="{4C7B73ED-A44F-456A-9524-66953C782F5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4400" eaLnBrk="1" hangingPunct="1">
              <a:spcBef>
                <a:spcPct val="0"/>
              </a:spcBef>
            </a:pPr>
            <a:r>
              <a:rPr lang="en-US" altLang="en-US">
                <a:latin typeface="Arial" panose="020B0604020202020204" pitchFamily="34" charset="0"/>
                <a:cs typeface="Arial" panose="020B0604020202020204" pitchFamily="34" charset="0"/>
              </a:rPr>
              <a:t>[If you have questions or need help, call [XXX-XXX-XXXX] or visit [www.xyz.com].  [A [MetLife] customer service representative will be happy to help you. / Your benefits administrator is available to help you.]]</a:t>
            </a:r>
          </a:p>
          <a:p>
            <a:pPr defTabSz="914400" eaLnBrk="1" hangingPunct="1">
              <a:spcBef>
                <a:spcPct val="0"/>
              </a:spcBef>
            </a:pPr>
            <a:endParaRPr lang="en-US" altLang="en-US">
              <a:latin typeface="Arial" panose="020B0604020202020204" pitchFamily="34" charset="0"/>
              <a:cs typeface="Arial" panose="020B0604020202020204" pitchFamily="34" charset="0"/>
            </a:endParaRPr>
          </a:p>
          <a:p>
            <a:pPr defTabSz="914400" eaLnBrk="1" hangingPunct="1">
              <a:spcBef>
                <a:spcPct val="0"/>
              </a:spcBef>
            </a:pPr>
            <a:endParaRPr lang="en-US" altLang="en-US">
              <a:latin typeface="Arial" panose="020B0604020202020204" pitchFamily="34" charset="0"/>
              <a:cs typeface="Arial" panose="020B0604020202020204" pitchFamily="34" charset="0"/>
            </a:endParaRPr>
          </a:p>
          <a:p>
            <a:pPr defTabSz="914400" eaLnBrk="1" hangingPunct="1">
              <a:spcBef>
                <a:spcPct val="0"/>
              </a:spcBef>
            </a:pPr>
            <a:endParaRPr lang="en-US" altLang="en-US">
              <a:latin typeface="Arial" panose="020B0604020202020204" pitchFamily="34" charset="0"/>
              <a:cs typeface="Arial" panose="020B0604020202020204" pitchFamily="34" charset="0"/>
            </a:endParaRPr>
          </a:p>
        </p:txBody>
      </p:sp>
      <p:sp>
        <p:nvSpPr>
          <p:cNvPr id="256004" name="Slide Number Placeholder 3">
            <a:extLst>
              <a:ext uri="{FF2B5EF4-FFF2-40B4-BE49-F238E27FC236}">
                <a16:creationId xmlns:a16="http://schemas.microsoft.com/office/drawing/2014/main" id="{99BFA14C-C125-4ECC-B183-DD6FDE41A62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D6E2002-5838-46BD-B604-82725295DA33}" type="slidenum">
              <a:rPr kumimoji="0" lang="en-US" altLang="en-US" sz="10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Slide Image Placeholder 1">
            <a:extLst>
              <a:ext uri="{FF2B5EF4-FFF2-40B4-BE49-F238E27FC236}">
                <a16:creationId xmlns:a16="http://schemas.microsoft.com/office/drawing/2014/main" id="{28D7946D-CDE7-40FF-B657-F4C814361B8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4435" name="Notes Placeholder 2">
            <a:extLst>
              <a:ext uri="{FF2B5EF4-FFF2-40B4-BE49-F238E27FC236}">
                <a16:creationId xmlns:a16="http://schemas.microsoft.com/office/drawing/2014/main" id="{C4190EA8-88D1-49E4-B33C-77960F9ACA1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solidFill>
                  <a:srgbClr val="000000"/>
                </a:solidFill>
                <a:latin typeface="Arial" panose="020B0604020202020204" pitchFamily="34" charset="0"/>
                <a:ea typeface="MS PGothic" panose="020B0600070205080204" pitchFamily="34" charset="-128"/>
                <a:cs typeface="Arial" panose="020B0604020202020204" pitchFamily="34" charset="0"/>
              </a:rPr>
              <a:t>Thank you all for your time and I will be happy to answer any questions you may have.</a:t>
            </a:r>
          </a:p>
          <a:p>
            <a:pPr eaLnBrk="1" hangingPunct="1">
              <a:spcBef>
                <a:spcPct val="0"/>
              </a:spcBef>
            </a:pPr>
            <a:endParaRPr lang="en-US" altLang="en-US">
              <a:latin typeface="Arial" panose="020B0604020202020204" pitchFamily="34" charset="0"/>
              <a:ea typeface="MS PGothic" panose="020B0600070205080204" pitchFamily="34" charset="-128"/>
              <a:cs typeface="Arial" panose="020B0604020202020204" pitchFamily="34" charset="0"/>
            </a:endParaRPr>
          </a:p>
          <a:p>
            <a:pPr eaLnBrk="1" hangingPunct="1">
              <a:spcBef>
                <a:spcPct val="0"/>
              </a:spcBef>
            </a:pPr>
            <a:endParaRPr lang="en-US" altLang="en-US">
              <a:latin typeface="Arial" panose="020B0604020202020204" pitchFamily="34" charset="0"/>
              <a:ea typeface="MS PGothic" panose="020B0600070205080204" pitchFamily="34" charset="-128"/>
              <a:cs typeface="Arial" panose="020B0604020202020204" pitchFamily="34" charset="0"/>
            </a:endParaRPr>
          </a:p>
          <a:p>
            <a:pPr eaLnBrk="1" hangingPunct="1">
              <a:spcBef>
                <a:spcPct val="0"/>
              </a:spcBef>
            </a:pPr>
            <a:endParaRPr lang="en-US" altLang="en-US">
              <a:latin typeface="Arial" panose="020B0604020202020204" pitchFamily="34" charset="0"/>
              <a:cs typeface="Arial" panose="020B0604020202020204" pitchFamily="34" charset="0"/>
            </a:endParaRPr>
          </a:p>
          <a:p>
            <a:pPr eaLnBrk="1" hangingPunct="1">
              <a:spcBef>
                <a:spcPct val="0"/>
              </a:spcBef>
            </a:pPr>
            <a:endParaRPr lang="en-US" altLang="en-US">
              <a:latin typeface="Arial" panose="020B0604020202020204" pitchFamily="34" charset="0"/>
              <a:cs typeface="Arial" panose="020B0604020202020204" pitchFamily="34" charset="0"/>
            </a:endParaRPr>
          </a:p>
        </p:txBody>
      </p:sp>
      <p:sp>
        <p:nvSpPr>
          <p:cNvPr id="274436" name="Slide Number Placeholder 3">
            <a:extLst>
              <a:ext uri="{FF2B5EF4-FFF2-40B4-BE49-F238E27FC236}">
                <a16:creationId xmlns:a16="http://schemas.microsoft.com/office/drawing/2014/main" id="{6D9C4774-92F6-4AD3-8599-25C5486580F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82A32C9F-41AD-4356-8EA4-8D73800D127D}" type="slidenum">
              <a:rPr lang="en-US" altLang="en-US" smtClean="0">
                <a:cs typeface="Arial" panose="020B0604020202020204" pitchFamily="34" charset="0"/>
              </a:rPr>
              <a:pPr fontAlgn="base">
                <a:spcBef>
                  <a:spcPct val="0"/>
                </a:spcBef>
                <a:spcAft>
                  <a:spcPct val="0"/>
                </a:spcAft>
              </a:pPr>
              <a:t>11</a:t>
            </a:fld>
            <a:endParaRPr lang="en-US" altLang="en-US">
              <a:cs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age with Photo">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DC69BB6-1980-4269-918A-A271C0B86170}"/>
              </a:ext>
            </a:extLst>
          </p:cNvPr>
          <p:cNvSpPr/>
          <p:nvPr userDrawn="1"/>
        </p:nvSpPr>
        <p:spPr>
          <a:xfrm>
            <a:off x="0" y="4660900"/>
            <a:ext cx="9142413" cy="2197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2000">
              <a:solidFill>
                <a:schemeClr val="bg1"/>
              </a:solidFill>
              <a:cs typeface="Open Sans Bold"/>
            </a:endParaRPr>
          </a:p>
        </p:txBody>
      </p:sp>
      <p:sp>
        <p:nvSpPr>
          <p:cNvPr id="11" name="Rectangle 10">
            <a:extLst>
              <a:ext uri="{FF2B5EF4-FFF2-40B4-BE49-F238E27FC236}">
                <a16:creationId xmlns:a16="http://schemas.microsoft.com/office/drawing/2014/main" id="{6D23B09E-616A-4FAE-AE4E-5A71EA701348}"/>
              </a:ext>
            </a:extLst>
          </p:cNvPr>
          <p:cNvSpPr/>
          <p:nvPr/>
        </p:nvSpPr>
        <p:spPr>
          <a:xfrm>
            <a:off x="7770813" y="0"/>
            <a:ext cx="341312" cy="4648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cs typeface="Arial" charset="0"/>
            </a:endParaRPr>
          </a:p>
        </p:txBody>
      </p:sp>
      <p:sp>
        <p:nvSpPr>
          <p:cNvPr id="12" name="Rectangle 11">
            <a:extLst>
              <a:ext uri="{FF2B5EF4-FFF2-40B4-BE49-F238E27FC236}">
                <a16:creationId xmlns:a16="http://schemas.microsoft.com/office/drawing/2014/main" id="{8825B911-90E1-442D-9716-9DC6D7B69AB2}"/>
              </a:ext>
            </a:extLst>
          </p:cNvPr>
          <p:cNvSpPr/>
          <p:nvPr/>
        </p:nvSpPr>
        <p:spPr>
          <a:xfrm>
            <a:off x="8112125" y="0"/>
            <a:ext cx="1030288" cy="4648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cs typeface="Arial" charset="0"/>
            </a:endParaRPr>
          </a:p>
        </p:txBody>
      </p:sp>
      <p:pic>
        <p:nvPicPr>
          <p:cNvPr id="13" name="Picture 11">
            <a:extLst>
              <a:ext uri="{FF2B5EF4-FFF2-40B4-BE49-F238E27FC236}">
                <a16:creationId xmlns:a16="http://schemas.microsoft.com/office/drawing/2014/main" id="{0277CCD2-DD07-474E-AAEC-6267649A49A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l="-2" t="-9975" r="-5403" b="-8932"/>
          <a:stretch>
            <a:fillRect/>
          </a:stretch>
        </p:blipFill>
        <p:spPr bwMode="auto">
          <a:xfrm>
            <a:off x="457200" y="6319838"/>
            <a:ext cx="13843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Picture Placeholder 5"/>
          <p:cNvSpPr>
            <a:spLocks noGrp="1"/>
          </p:cNvSpPr>
          <p:nvPr>
            <p:ph type="pic" sz="quarter" idx="10"/>
          </p:nvPr>
        </p:nvSpPr>
        <p:spPr>
          <a:xfrm>
            <a:off x="-1" y="1"/>
            <a:ext cx="7772400" cy="4648198"/>
          </a:xfrm>
          <a:solidFill>
            <a:schemeClr val="bg1">
              <a:lumMod val="95000"/>
            </a:schemeClr>
          </a:solidFill>
        </p:spPr>
        <p:txBody>
          <a:bodyPr rtlCol="0" anchor="ctr">
            <a:noAutofit/>
          </a:bodyPr>
          <a:lstStyle>
            <a:lvl1pPr algn="ctr">
              <a:defRPr sz="9600" b="0" i="0">
                <a:solidFill>
                  <a:schemeClr val="bg1">
                    <a:lumMod val="85000"/>
                  </a:schemeClr>
                </a:solidFill>
                <a:latin typeface="+mn-lt"/>
                <a:cs typeface="Arial" charset="0"/>
              </a:defRPr>
            </a:lvl1pPr>
          </a:lstStyle>
          <a:p>
            <a:pPr lvl="0"/>
            <a:r>
              <a:rPr lang="en-US" noProof="0"/>
              <a:t>Click icon to add picture</a:t>
            </a:r>
            <a:endParaRPr lang="en-US" noProof="0" dirty="0"/>
          </a:p>
        </p:txBody>
      </p:sp>
      <p:sp>
        <p:nvSpPr>
          <p:cNvPr id="10" name="Title 1"/>
          <p:cNvSpPr>
            <a:spLocks noGrp="1"/>
          </p:cNvSpPr>
          <p:nvPr>
            <p:ph type="ctrTitle"/>
          </p:nvPr>
        </p:nvSpPr>
        <p:spPr bwMode="white">
          <a:xfrm>
            <a:off x="442911" y="4854554"/>
            <a:ext cx="7327116" cy="615553"/>
          </a:xfrm>
        </p:spPr>
        <p:txBody>
          <a:bodyPr anchor="b"/>
          <a:lstStyle>
            <a:lvl1pPr algn="l">
              <a:lnSpc>
                <a:spcPct val="80000"/>
              </a:lnSpc>
              <a:defRPr sz="3400" b="1" i="0" cap="none" baseline="0">
                <a:solidFill>
                  <a:schemeClr val="tx1"/>
                </a:solidFill>
                <a:latin typeface="+mj-lt"/>
                <a:cs typeface="Georgia Bold" charset="0"/>
              </a:defRPr>
            </a:lvl1pPr>
          </a:lstStyle>
          <a:p>
            <a:r>
              <a:rPr lang="en-US"/>
              <a:t>Click to edit Master title style</a:t>
            </a:r>
            <a:endParaRPr lang="en-US" dirty="0"/>
          </a:p>
        </p:txBody>
      </p:sp>
      <p:sp>
        <p:nvSpPr>
          <p:cNvPr id="9" name="Subtitle 2"/>
          <p:cNvSpPr>
            <a:spLocks noGrp="1"/>
          </p:cNvSpPr>
          <p:nvPr>
            <p:ph type="subTitle" idx="1"/>
          </p:nvPr>
        </p:nvSpPr>
        <p:spPr bwMode="white">
          <a:xfrm>
            <a:off x="442912" y="5599400"/>
            <a:ext cx="7327116" cy="231825"/>
          </a:xfrm>
        </p:spPr>
        <p:txBody>
          <a:bodyPr anchor="ctr">
            <a:noAutofit/>
          </a:bodyPr>
          <a:lstStyle>
            <a:lvl1pPr marL="0" indent="0" algn="l">
              <a:lnSpc>
                <a:spcPct val="80000"/>
              </a:lnSpc>
              <a:spcBef>
                <a:spcPts val="300"/>
              </a:spcBef>
              <a:buNone/>
              <a:defRPr sz="1800" b="0" i="0" cap="none" spc="0" baseline="0">
                <a:solidFill>
                  <a:schemeClr val="tx1"/>
                </a:solidFill>
                <a:latin typeface="+mn-lt"/>
                <a:cs typeface="Arial" charset="0"/>
              </a:defRPr>
            </a:lvl1pPr>
            <a:lvl2pPr marL="456758" indent="0" algn="ctr">
              <a:buNone/>
              <a:defRPr>
                <a:solidFill>
                  <a:schemeClr val="tx1">
                    <a:tint val="75000"/>
                  </a:schemeClr>
                </a:solidFill>
              </a:defRPr>
            </a:lvl2pPr>
            <a:lvl3pPr marL="913514" indent="0" algn="ctr">
              <a:buNone/>
              <a:defRPr>
                <a:solidFill>
                  <a:schemeClr val="tx1">
                    <a:tint val="75000"/>
                  </a:schemeClr>
                </a:solidFill>
              </a:defRPr>
            </a:lvl3pPr>
            <a:lvl4pPr marL="1370274" indent="0" algn="ctr">
              <a:buNone/>
              <a:defRPr>
                <a:solidFill>
                  <a:schemeClr val="tx1">
                    <a:tint val="75000"/>
                  </a:schemeClr>
                </a:solidFill>
              </a:defRPr>
            </a:lvl4pPr>
            <a:lvl5pPr marL="1827029" indent="0" algn="ctr">
              <a:buNone/>
              <a:defRPr>
                <a:solidFill>
                  <a:schemeClr val="tx1">
                    <a:tint val="75000"/>
                  </a:schemeClr>
                </a:solidFill>
              </a:defRPr>
            </a:lvl5pPr>
            <a:lvl6pPr marL="2283788" indent="0" algn="ctr">
              <a:buNone/>
              <a:defRPr>
                <a:solidFill>
                  <a:schemeClr val="tx1">
                    <a:tint val="75000"/>
                  </a:schemeClr>
                </a:solidFill>
              </a:defRPr>
            </a:lvl6pPr>
            <a:lvl7pPr marL="2740546" indent="0" algn="ctr">
              <a:buNone/>
              <a:defRPr>
                <a:solidFill>
                  <a:schemeClr val="tx1">
                    <a:tint val="75000"/>
                  </a:schemeClr>
                </a:solidFill>
              </a:defRPr>
            </a:lvl7pPr>
            <a:lvl8pPr marL="3197300" indent="0" algn="ctr">
              <a:buNone/>
              <a:defRPr>
                <a:solidFill>
                  <a:schemeClr val="tx1">
                    <a:tint val="75000"/>
                  </a:schemeClr>
                </a:solidFill>
              </a:defRPr>
            </a:lvl8pPr>
            <a:lvl9pPr marL="3654061" indent="0" algn="ctr">
              <a:buNone/>
              <a:defRPr>
                <a:solidFill>
                  <a:schemeClr val="tx1">
                    <a:tint val="75000"/>
                  </a:schemeClr>
                </a:solidFill>
              </a:defRPr>
            </a:lvl9pPr>
          </a:lstStyle>
          <a:p>
            <a:r>
              <a:rPr lang="en-US"/>
              <a:t>Click to edit Master subtitle style</a:t>
            </a:r>
            <a:endParaRPr lang="en-US" dirty="0"/>
          </a:p>
        </p:txBody>
      </p:sp>
      <p:sp>
        <p:nvSpPr>
          <p:cNvPr id="7" name="Content Placeholder 6"/>
          <p:cNvSpPr>
            <a:spLocks noGrp="1"/>
          </p:cNvSpPr>
          <p:nvPr>
            <p:ph sz="quarter" idx="19"/>
          </p:nvPr>
        </p:nvSpPr>
        <p:spPr>
          <a:xfrm>
            <a:off x="5354253" y="6230472"/>
            <a:ext cx="1524957" cy="522532"/>
          </a:xfrm>
        </p:spPr>
        <p:txBody>
          <a:bodyPr anchor="ctr"/>
          <a:lstStyle>
            <a:lvl1pPr marL="0" marR="0" indent="0" algn="ctr" defTabSz="914400" rtl="0" eaLnBrk="1" fontAlgn="auto" latinLnBrk="0" hangingPunct="1">
              <a:lnSpc>
                <a:spcPct val="100000"/>
              </a:lnSpc>
              <a:spcBef>
                <a:spcPts val="1200"/>
              </a:spcBef>
              <a:spcAft>
                <a:spcPts val="0"/>
              </a:spcAft>
              <a:buClrTx/>
              <a:buSzTx/>
              <a:buFontTx/>
              <a:buNone/>
              <a:tabLst>
                <a:tab pos="1201738" algn="l"/>
              </a:tabLst>
              <a:defRPr sz="900">
                <a:solidFill>
                  <a:schemeClr val="bg2"/>
                </a:solidFill>
              </a:defRPr>
            </a:lvl1pPr>
          </a:lstStyle>
          <a:p>
            <a:pPr lvl="0"/>
            <a:r>
              <a:rPr lang="en-US"/>
              <a:t>Click to edit Master text styles</a:t>
            </a:r>
          </a:p>
        </p:txBody>
      </p:sp>
      <p:sp>
        <p:nvSpPr>
          <p:cNvPr id="22" name="Content Placeholder 6"/>
          <p:cNvSpPr>
            <a:spLocks noGrp="1"/>
          </p:cNvSpPr>
          <p:nvPr>
            <p:ph sz="quarter" idx="20"/>
          </p:nvPr>
        </p:nvSpPr>
        <p:spPr>
          <a:xfrm>
            <a:off x="7169481" y="6228622"/>
            <a:ext cx="1524957" cy="522532"/>
          </a:xfrm>
        </p:spPr>
        <p:txBody>
          <a:bodyPr anchor="ctr"/>
          <a:lstStyle>
            <a:lvl1pPr marL="0" marR="0" indent="0" algn="ctr" defTabSz="914400" rtl="0" eaLnBrk="1" fontAlgn="auto" latinLnBrk="0" hangingPunct="1">
              <a:lnSpc>
                <a:spcPct val="100000"/>
              </a:lnSpc>
              <a:spcBef>
                <a:spcPts val="1200"/>
              </a:spcBef>
              <a:spcAft>
                <a:spcPts val="0"/>
              </a:spcAft>
              <a:buClrTx/>
              <a:buSzTx/>
              <a:buFontTx/>
              <a:buNone/>
              <a:tabLst>
                <a:tab pos="1201738" algn="l"/>
              </a:tabLst>
              <a:defRPr sz="900">
                <a:solidFill>
                  <a:schemeClr val="bg2"/>
                </a:solidFill>
              </a:defRPr>
            </a:lvl1pPr>
          </a:lstStyle>
          <a:p>
            <a:pPr lvl="0"/>
            <a:r>
              <a:rPr lang="en-US"/>
              <a:t>Click to edit Master text styles</a:t>
            </a:r>
          </a:p>
        </p:txBody>
      </p:sp>
    </p:spTree>
    <p:extLst>
      <p:ext uri="{BB962C8B-B14F-4D97-AF65-F5344CB8AC3E}">
        <p14:creationId xmlns:p14="http://schemas.microsoft.com/office/powerpoint/2010/main" val="3373439528"/>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imple Layout - Title and text">
    <p:spTree>
      <p:nvGrpSpPr>
        <p:cNvPr id="1" name=""/>
        <p:cNvGrpSpPr/>
        <p:nvPr/>
      </p:nvGrpSpPr>
      <p:grpSpPr>
        <a:xfrm>
          <a:off x="0" y="0"/>
          <a:ext cx="0" cy="0"/>
          <a:chOff x="0" y="0"/>
          <a:chExt cx="0" cy="0"/>
        </a:xfrm>
      </p:grpSpPr>
      <p:sp>
        <p:nvSpPr>
          <p:cNvPr id="6" name="TextBox 8">
            <a:extLst>
              <a:ext uri="{FF2B5EF4-FFF2-40B4-BE49-F238E27FC236}">
                <a16:creationId xmlns:a16="http://schemas.microsoft.com/office/drawing/2014/main" id="{2E4166ED-71B8-4458-A5DE-00CEE1E72218}"/>
              </a:ext>
            </a:extLst>
          </p:cNvPr>
          <p:cNvSpPr txBox="1">
            <a:spLocks noChangeArrowheads="1"/>
          </p:cNvSpPr>
          <p:nvPr userDrawn="1"/>
        </p:nvSpPr>
        <p:spPr bwMode="auto">
          <a:xfrm>
            <a:off x="1358900" y="712788"/>
            <a:ext cx="0" cy="0"/>
          </a:xfrm>
          <a:prstGeom prst="rect">
            <a:avLst/>
          </a:prstGeom>
          <a:noFill/>
          <a:ln>
            <a:noFill/>
          </a:ln>
        </p:spPr>
        <p:txBody>
          <a:bodyPr wrap="none" lIns="0" tIns="0" rIns="0" bIns="0"/>
          <a:lstStyle>
            <a:lvl1pPr defTabSz="455613">
              <a:defRPr>
                <a:solidFill>
                  <a:schemeClr val="tx1"/>
                </a:solidFill>
                <a:latin typeface="Arial" panose="020B0604020202020204" pitchFamily="34" charset="0"/>
              </a:defRPr>
            </a:lvl1pPr>
            <a:lvl2pPr marL="742950" indent="-285750" defTabSz="455613">
              <a:defRPr>
                <a:solidFill>
                  <a:schemeClr val="tx1"/>
                </a:solidFill>
                <a:latin typeface="Arial" panose="020B0604020202020204" pitchFamily="34" charset="0"/>
              </a:defRPr>
            </a:lvl2pPr>
            <a:lvl3pPr marL="1143000" indent="-228600" defTabSz="455613">
              <a:defRPr>
                <a:solidFill>
                  <a:schemeClr val="tx1"/>
                </a:solidFill>
                <a:latin typeface="Arial" panose="020B0604020202020204" pitchFamily="34" charset="0"/>
              </a:defRPr>
            </a:lvl3pPr>
            <a:lvl4pPr marL="1600200" indent="-228600" defTabSz="455613">
              <a:defRPr>
                <a:solidFill>
                  <a:schemeClr val="tx1"/>
                </a:solidFill>
                <a:latin typeface="Arial" panose="020B0604020202020204" pitchFamily="34" charset="0"/>
              </a:defRPr>
            </a:lvl4pPr>
            <a:lvl5pPr marL="2057400" indent="-228600" defTabSz="455613">
              <a:defRPr>
                <a:solidFill>
                  <a:schemeClr val="tx1"/>
                </a:solidFill>
                <a:latin typeface="Arial" panose="020B0604020202020204" pitchFamily="34" charset="0"/>
              </a:defRPr>
            </a:lvl5pPr>
            <a:lvl6pPr marL="2514600" indent="-228600" defTabSz="455613" fontAlgn="base">
              <a:spcBef>
                <a:spcPct val="0"/>
              </a:spcBef>
              <a:spcAft>
                <a:spcPct val="0"/>
              </a:spcAft>
              <a:defRPr>
                <a:solidFill>
                  <a:schemeClr val="tx1"/>
                </a:solidFill>
                <a:latin typeface="Arial" panose="020B0604020202020204" pitchFamily="34" charset="0"/>
              </a:defRPr>
            </a:lvl6pPr>
            <a:lvl7pPr marL="2971800" indent="-228600" defTabSz="455613" fontAlgn="base">
              <a:spcBef>
                <a:spcPct val="0"/>
              </a:spcBef>
              <a:spcAft>
                <a:spcPct val="0"/>
              </a:spcAft>
              <a:defRPr>
                <a:solidFill>
                  <a:schemeClr val="tx1"/>
                </a:solidFill>
                <a:latin typeface="Arial" panose="020B0604020202020204" pitchFamily="34" charset="0"/>
              </a:defRPr>
            </a:lvl7pPr>
            <a:lvl8pPr marL="3429000" indent="-228600" defTabSz="455613" fontAlgn="base">
              <a:spcBef>
                <a:spcPct val="0"/>
              </a:spcBef>
              <a:spcAft>
                <a:spcPct val="0"/>
              </a:spcAft>
              <a:defRPr>
                <a:solidFill>
                  <a:schemeClr val="tx1"/>
                </a:solidFill>
                <a:latin typeface="Arial" panose="020B0604020202020204" pitchFamily="34" charset="0"/>
              </a:defRPr>
            </a:lvl8pPr>
            <a:lvl9pPr marL="3886200" indent="-228600" defTabSz="455613" fontAlgn="base">
              <a:spcBef>
                <a:spcPct val="0"/>
              </a:spcBef>
              <a:spcAft>
                <a:spcPct val="0"/>
              </a:spcAft>
              <a:defRPr>
                <a:solidFill>
                  <a:schemeClr val="tx1"/>
                </a:solidFill>
                <a:latin typeface="Arial" panose="020B0604020202020204" pitchFamily="34" charset="0"/>
              </a:defRPr>
            </a:lvl9pPr>
          </a:lstStyle>
          <a:p>
            <a:pPr eaLnBrk="1" hangingPunct="1">
              <a:spcBef>
                <a:spcPts val="1200"/>
              </a:spcBef>
              <a:defRPr/>
            </a:pPr>
            <a:endParaRPr lang="en-US" altLang="en-US">
              <a:solidFill>
                <a:schemeClr val="bg2"/>
              </a:solidFill>
              <a:ea typeface="MetLife Circular Light"/>
              <a:cs typeface="MetLife Circular Light"/>
            </a:endParaRPr>
          </a:p>
        </p:txBody>
      </p:sp>
      <p:sp>
        <p:nvSpPr>
          <p:cNvPr id="2" name="Title 1"/>
          <p:cNvSpPr>
            <a:spLocks noGrp="1"/>
          </p:cNvSpPr>
          <p:nvPr>
            <p:ph type="title"/>
          </p:nvPr>
        </p:nvSpPr>
        <p:spPr>
          <a:xfrm>
            <a:off x="457200" y="457200"/>
            <a:ext cx="7086600" cy="420624"/>
          </a:xfrm>
        </p:spPr>
        <p:txBody>
          <a:bodyPr/>
          <a:lstStyle>
            <a:lvl1pPr>
              <a:defRPr>
                <a:solidFill>
                  <a:schemeClr val="accent1"/>
                </a:solidFill>
              </a:defRPr>
            </a:lvl1pPr>
          </a:lstStyle>
          <a:p>
            <a:r>
              <a:rPr lang="en-US"/>
              <a:t>Click to edit Master title style</a:t>
            </a:r>
            <a:endParaRPr lang="en-US" dirty="0"/>
          </a:p>
        </p:txBody>
      </p:sp>
      <p:sp>
        <p:nvSpPr>
          <p:cNvPr id="4" name="Content Placeholder 3"/>
          <p:cNvSpPr>
            <a:spLocks noGrp="1"/>
          </p:cNvSpPr>
          <p:nvPr>
            <p:ph sz="quarter" idx="10"/>
          </p:nvPr>
        </p:nvSpPr>
        <p:spPr>
          <a:xfrm>
            <a:off x="457200" y="1143000"/>
            <a:ext cx="7086600" cy="4800600"/>
          </a:xfrm>
        </p:spPr>
        <p:txBody>
          <a:bodyPr/>
          <a:lstStyle>
            <a:lvl1pPr>
              <a:defRPr sz="2000">
                <a:solidFill>
                  <a:schemeClr val="bg2"/>
                </a:solidFill>
              </a:defRPr>
            </a:lvl1pPr>
            <a:lvl2pPr>
              <a:defRPr sz="1800">
                <a:solidFill>
                  <a:schemeClr val="bg2"/>
                </a:solidFill>
              </a:defRPr>
            </a:lvl2pPr>
            <a:lvl3pPr>
              <a:defRPr sz="1600">
                <a:solidFill>
                  <a:schemeClr val="bg2"/>
                </a:solidFill>
              </a:defRPr>
            </a:lvl3pPr>
            <a:lvl4pPr>
              <a:defRPr sz="1800"/>
            </a:lvl4pPr>
            <a:lvl5pPr>
              <a:defRPr sz="1800"/>
            </a:lvl5pPr>
          </a:lstStyle>
          <a:p>
            <a:pPr lvl="0"/>
            <a:r>
              <a:rPr lang="en-US"/>
              <a:t>Click to edit Master text styles</a:t>
            </a:r>
          </a:p>
          <a:p>
            <a:pPr lvl="1"/>
            <a:r>
              <a:rPr lang="en-US"/>
              <a:t>Second level</a:t>
            </a:r>
          </a:p>
          <a:p>
            <a:pPr lvl="2"/>
            <a:r>
              <a:rPr lang="en-US"/>
              <a:t>Third level</a:t>
            </a:r>
          </a:p>
        </p:txBody>
      </p:sp>
      <p:sp>
        <p:nvSpPr>
          <p:cNvPr id="7" name="Text Placeholder 3"/>
          <p:cNvSpPr>
            <a:spLocks noGrp="1"/>
          </p:cNvSpPr>
          <p:nvPr>
            <p:ph type="body" sz="quarter" idx="11"/>
          </p:nvPr>
        </p:nvSpPr>
        <p:spPr>
          <a:xfrm>
            <a:off x="5405573" y="6373368"/>
            <a:ext cx="1244528" cy="228600"/>
          </a:xfrm>
        </p:spPr>
        <p:txBody>
          <a:bodyPr tIns="45720" bIns="45720" anchor="ctr"/>
          <a:lstStyle>
            <a:lvl1pPr>
              <a:defRPr sz="600" baseline="0">
                <a:solidFill>
                  <a:schemeClr val="bg2"/>
                </a:solidFill>
              </a:defRPr>
            </a:lvl1pPr>
          </a:lstStyle>
          <a:p>
            <a:pPr lvl="0"/>
            <a:r>
              <a:rPr lang="en-US"/>
              <a:t>Click to edit Master text styles</a:t>
            </a:r>
          </a:p>
        </p:txBody>
      </p:sp>
      <p:sp>
        <p:nvSpPr>
          <p:cNvPr id="8" name="Text Placeholder 6"/>
          <p:cNvSpPr>
            <a:spLocks noGrp="1"/>
          </p:cNvSpPr>
          <p:nvPr>
            <p:ph type="body" sz="quarter" idx="12"/>
          </p:nvPr>
        </p:nvSpPr>
        <p:spPr>
          <a:xfrm>
            <a:off x="3294218" y="6373368"/>
            <a:ext cx="1728216" cy="228600"/>
          </a:xfrm>
        </p:spPr>
        <p:txBody>
          <a:bodyPr tIns="45720" bIns="45720" anchor="ctr"/>
          <a:lstStyle>
            <a:lvl1pPr>
              <a:defRPr sz="600" baseline="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3600230900"/>
      </p:ext>
    </p:extLst>
  </p:cSld>
  <p:clrMapOvr>
    <a:masterClrMapping/>
  </p:clrMapOvr>
  <p:transition>
    <p:fade/>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Full Screen Video">
    <p:bg>
      <p:bgPr>
        <a:solidFill>
          <a:schemeClr val="tx1"/>
        </a:solidFill>
        <a:effectLst/>
      </p:bgPr>
    </p:bg>
    <p:spTree>
      <p:nvGrpSpPr>
        <p:cNvPr id="1" name=""/>
        <p:cNvGrpSpPr/>
        <p:nvPr/>
      </p:nvGrpSpPr>
      <p:grpSpPr>
        <a:xfrm>
          <a:off x="0" y="0"/>
          <a:ext cx="0" cy="0"/>
          <a:chOff x="0" y="0"/>
          <a:chExt cx="0" cy="0"/>
        </a:xfrm>
      </p:grpSpPr>
      <p:sp>
        <p:nvSpPr>
          <p:cNvPr id="2" name="Rectangle 1"/>
          <p:cNvSpPr/>
          <p:nvPr userDrawn="1"/>
        </p:nvSpPr>
        <p:spPr>
          <a:xfrm>
            <a:off x="2" y="6260356"/>
            <a:ext cx="9143999" cy="59764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dirty="0">
              <a:latin typeface="Arial" charset="0"/>
            </a:endParaRPr>
          </a:p>
        </p:txBody>
      </p:sp>
    </p:spTree>
    <p:extLst>
      <p:ext uri="{BB962C8B-B14F-4D97-AF65-F5344CB8AC3E}">
        <p14:creationId xmlns:p14="http://schemas.microsoft.com/office/powerpoint/2010/main" val="290897559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userDrawn="1">
  <p:cSld name="1_Conent Slide w/ One-line header">
    <p:spTree>
      <p:nvGrpSpPr>
        <p:cNvPr id="1" name=""/>
        <p:cNvGrpSpPr/>
        <p:nvPr/>
      </p:nvGrpSpPr>
      <p:grpSpPr>
        <a:xfrm>
          <a:off x="0" y="0"/>
          <a:ext cx="0" cy="0"/>
          <a:chOff x="0" y="0"/>
          <a:chExt cx="0" cy="0"/>
        </a:xfrm>
      </p:grpSpPr>
      <p:sp>
        <p:nvSpPr>
          <p:cNvPr id="16" name="Title 1"/>
          <p:cNvSpPr>
            <a:spLocks noGrp="1"/>
          </p:cNvSpPr>
          <p:nvPr>
            <p:ph type="title"/>
          </p:nvPr>
        </p:nvSpPr>
        <p:spPr>
          <a:xfrm>
            <a:off x="246510" y="226800"/>
            <a:ext cx="8554590" cy="511200"/>
          </a:xfrm>
          <a:prstGeom prst="rect">
            <a:avLst/>
          </a:prstGeom>
        </p:spPr>
        <p:txBody>
          <a:bodyPr/>
          <a:lstStyle/>
          <a:p>
            <a:r>
              <a:rPr lang="en-US"/>
              <a:t>Click to edit Master title style</a:t>
            </a:r>
            <a:endParaRPr lang="en-CA" dirty="0"/>
          </a:p>
        </p:txBody>
      </p:sp>
      <p:sp>
        <p:nvSpPr>
          <p:cNvPr id="17" name="Text Placeholder 14"/>
          <p:cNvSpPr>
            <a:spLocks noGrp="1"/>
          </p:cNvSpPr>
          <p:nvPr>
            <p:ph type="body" sz="quarter" idx="20" hasCustomPrompt="1"/>
          </p:nvPr>
        </p:nvSpPr>
        <p:spPr>
          <a:xfrm>
            <a:off x="247422" y="725517"/>
            <a:ext cx="8554590" cy="363600"/>
          </a:xfrm>
        </p:spPr>
        <p:txBody>
          <a:bodyPr anchor="t"/>
          <a:lstStyle>
            <a:lvl1pPr marL="0" indent="0">
              <a:spcBef>
                <a:spcPts val="0"/>
              </a:spcBef>
              <a:buNone/>
              <a:defRPr>
                <a:solidFill>
                  <a:schemeClr val="accent1"/>
                </a:solidFill>
              </a:defRPr>
            </a:lvl1pPr>
          </a:lstStyle>
          <a:p>
            <a:pPr lvl="0"/>
            <a:r>
              <a:rPr lang="en-US" dirty="0"/>
              <a:t>Edit Subtitle</a:t>
            </a:r>
            <a:endParaRPr lang="en-CA" dirty="0"/>
          </a:p>
        </p:txBody>
      </p:sp>
      <p:sp>
        <p:nvSpPr>
          <p:cNvPr id="5" name="Text Placeholder 4"/>
          <p:cNvSpPr>
            <a:spLocks noGrp="1"/>
          </p:cNvSpPr>
          <p:nvPr>
            <p:ph type="body" sz="quarter" idx="21" hasCustomPrompt="1"/>
          </p:nvPr>
        </p:nvSpPr>
        <p:spPr>
          <a:xfrm>
            <a:off x="280960" y="5932800"/>
            <a:ext cx="8460000" cy="324000"/>
          </a:xfrm>
        </p:spPr>
        <p:txBody>
          <a:bodyPr anchor="b">
            <a:normAutofit/>
          </a:bodyPr>
          <a:lstStyle>
            <a:lvl1pPr marL="57600" indent="-57600">
              <a:lnSpc>
                <a:spcPct val="90000"/>
              </a:lnSpc>
              <a:spcBef>
                <a:spcPts val="0"/>
              </a:spcBef>
              <a:defRPr sz="900">
                <a:solidFill>
                  <a:srgbClr val="7F7F7F"/>
                </a:solidFill>
              </a:defRPr>
            </a:lvl1pPr>
            <a:lvl2pPr marL="0" indent="0">
              <a:buNone/>
              <a:defRPr/>
            </a:lvl2pPr>
          </a:lstStyle>
          <a:p>
            <a:pPr lvl="0"/>
            <a:r>
              <a:rPr lang="en-US" dirty="0"/>
              <a:t>Click to enter footnote here</a:t>
            </a:r>
          </a:p>
        </p:txBody>
      </p:sp>
    </p:spTree>
    <p:extLst>
      <p:ext uri="{BB962C8B-B14F-4D97-AF65-F5344CB8AC3E}">
        <p14:creationId xmlns:p14="http://schemas.microsoft.com/office/powerpoint/2010/main" val="3316449350"/>
      </p:ext>
    </p:extLst>
  </p:cSld>
  <p:clrMapOvr>
    <a:masterClrMapping/>
  </p:clrMapOvr>
  <p:extLst>
    <p:ext uri="{DCECCB84-F9BA-43D5-87BE-67443E8EF086}">
      <p15:sldGuideLst xmlns:p15="http://schemas.microsoft.com/office/powerpoint/2012/main">
        <p15:guide id="1" pos="162">
          <p15:clr>
            <a:srgbClr val="FBAE40"/>
          </p15:clr>
        </p15:guide>
        <p15:guide id="2" pos="4158">
          <p15:clr>
            <a:srgbClr val="FBAE40"/>
          </p15:clr>
        </p15:guide>
      </p15:sldGuideLst>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Cover Page with Photo">
    <p:bg>
      <p:bgPr>
        <a:solidFill>
          <a:schemeClr val="bg1"/>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0" hasCustomPrompt="1"/>
          </p:nvPr>
        </p:nvSpPr>
        <p:spPr>
          <a:xfrm>
            <a:off x="-1" y="1"/>
            <a:ext cx="7772400" cy="4648198"/>
          </a:xfrm>
          <a:solidFill>
            <a:schemeClr val="bg1">
              <a:lumMod val="95000"/>
            </a:schemeClr>
          </a:solidFill>
        </p:spPr>
        <p:txBody>
          <a:bodyPr anchor="ctr"/>
          <a:lstStyle>
            <a:lvl1pPr algn="ctr">
              <a:defRPr sz="9600" b="0" i="0">
                <a:solidFill>
                  <a:schemeClr val="bg1">
                    <a:lumMod val="85000"/>
                  </a:schemeClr>
                </a:solidFill>
                <a:latin typeface="+mn-lt"/>
                <a:cs typeface="Arial" charset="0"/>
              </a:defRPr>
            </a:lvl1pPr>
          </a:lstStyle>
          <a:p>
            <a:r>
              <a:rPr lang="en-US" dirty="0"/>
              <a:t>IMAGE</a:t>
            </a:r>
          </a:p>
        </p:txBody>
      </p:sp>
      <p:sp>
        <p:nvSpPr>
          <p:cNvPr id="2" name="Rectangle 1">
            <a:extLst>
              <a:ext uri="{FF2B5EF4-FFF2-40B4-BE49-F238E27FC236}">
                <a16:creationId xmlns:a16="http://schemas.microsoft.com/office/drawing/2014/main" id="{B61F6583-42B3-4F6F-AA58-843A6E64BE5C}"/>
              </a:ext>
            </a:extLst>
          </p:cNvPr>
          <p:cNvSpPr/>
          <p:nvPr userDrawn="1"/>
        </p:nvSpPr>
        <p:spPr>
          <a:xfrm>
            <a:off x="-1" y="4660210"/>
            <a:ext cx="9142945" cy="21977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cs typeface="Open Sans Bold"/>
            </a:endParaRPr>
          </a:p>
        </p:txBody>
      </p:sp>
      <p:sp>
        <p:nvSpPr>
          <p:cNvPr id="10" name="Title 1"/>
          <p:cNvSpPr>
            <a:spLocks noGrp="1"/>
          </p:cNvSpPr>
          <p:nvPr>
            <p:ph type="ctrTitle" hasCustomPrompt="1"/>
          </p:nvPr>
        </p:nvSpPr>
        <p:spPr bwMode="white">
          <a:xfrm>
            <a:off x="442911" y="4854558"/>
            <a:ext cx="7327116" cy="615553"/>
          </a:xfrm>
        </p:spPr>
        <p:txBody>
          <a:bodyPr anchor="b"/>
          <a:lstStyle>
            <a:lvl1pPr algn="l">
              <a:lnSpc>
                <a:spcPct val="80000"/>
              </a:lnSpc>
              <a:defRPr sz="3400" b="1" i="0" cap="none" baseline="0">
                <a:solidFill>
                  <a:schemeClr val="tx1"/>
                </a:solidFill>
                <a:latin typeface="+mj-lt"/>
                <a:cs typeface="Georgia Bold" charset="0"/>
              </a:defRPr>
            </a:lvl1pPr>
          </a:lstStyle>
          <a:p>
            <a:r>
              <a:rPr lang="en-US" dirty="0"/>
              <a:t>Presentation Title</a:t>
            </a:r>
          </a:p>
        </p:txBody>
      </p:sp>
      <p:sp>
        <p:nvSpPr>
          <p:cNvPr id="9" name="Subtitle 2"/>
          <p:cNvSpPr>
            <a:spLocks noGrp="1"/>
          </p:cNvSpPr>
          <p:nvPr>
            <p:ph type="subTitle" idx="1" hasCustomPrompt="1"/>
          </p:nvPr>
        </p:nvSpPr>
        <p:spPr bwMode="white">
          <a:xfrm>
            <a:off x="442912" y="5599404"/>
            <a:ext cx="7327116" cy="231825"/>
          </a:xfrm>
        </p:spPr>
        <p:txBody>
          <a:bodyPr anchor="ctr">
            <a:noAutofit/>
          </a:bodyPr>
          <a:lstStyle>
            <a:lvl1pPr marL="0" indent="0" algn="l">
              <a:lnSpc>
                <a:spcPct val="80000"/>
              </a:lnSpc>
              <a:spcBef>
                <a:spcPts val="300"/>
              </a:spcBef>
              <a:buNone/>
              <a:defRPr sz="1800" b="0" i="0" cap="none" spc="0" baseline="0">
                <a:solidFill>
                  <a:schemeClr val="tx1"/>
                </a:solidFill>
                <a:latin typeface="+mn-lt"/>
                <a:cs typeface="Arial" charset="0"/>
              </a:defRPr>
            </a:lvl1pPr>
            <a:lvl2pPr marL="456747" indent="0" algn="ctr">
              <a:buNone/>
              <a:defRPr>
                <a:solidFill>
                  <a:schemeClr val="tx1">
                    <a:tint val="75000"/>
                  </a:schemeClr>
                </a:solidFill>
              </a:defRPr>
            </a:lvl2pPr>
            <a:lvl3pPr marL="913492" indent="0" algn="ctr">
              <a:buNone/>
              <a:defRPr>
                <a:solidFill>
                  <a:schemeClr val="tx1">
                    <a:tint val="75000"/>
                  </a:schemeClr>
                </a:solidFill>
              </a:defRPr>
            </a:lvl3pPr>
            <a:lvl4pPr marL="1370240" indent="0" algn="ctr">
              <a:buNone/>
              <a:defRPr>
                <a:solidFill>
                  <a:schemeClr val="tx1">
                    <a:tint val="75000"/>
                  </a:schemeClr>
                </a:solidFill>
              </a:defRPr>
            </a:lvl4pPr>
            <a:lvl5pPr marL="1826984" indent="0" algn="ctr">
              <a:buNone/>
              <a:defRPr>
                <a:solidFill>
                  <a:schemeClr val="tx1">
                    <a:tint val="75000"/>
                  </a:schemeClr>
                </a:solidFill>
              </a:defRPr>
            </a:lvl5pPr>
            <a:lvl6pPr marL="2283731" indent="0" algn="ctr">
              <a:buNone/>
              <a:defRPr>
                <a:solidFill>
                  <a:schemeClr val="tx1">
                    <a:tint val="75000"/>
                  </a:schemeClr>
                </a:solidFill>
              </a:defRPr>
            </a:lvl6pPr>
            <a:lvl7pPr marL="2740478" indent="0" algn="ctr">
              <a:buNone/>
              <a:defRPr>
                <a:solidFill>
                  <a:schemeClr val="tx1">
                    <a:tint val="75000"/>
                  </a:schemeClr>
                </a:solidFill>
              </a:defRPr>
            </a:lvl7pPr>
            <a:lvl8pPr marL="3197220" indent="0" algn="ctr">
              <a:buNone/>
              <a:defRPr>
                <a:solidFill>
                  <a:schemeClr val="tx1">
                    <a:tint val="75000"/>
                  </a:schemeClr>
                </a:solidFill>
              </a:defRPr>
            </a:lvl8pPr>
            <a:lvl9pPr marL="3653970" indent="0" algn="ctr">
              <a:buNone/>
              <a:defRPr>
                <a:solidFill>
                  <a:schemeClr val="tx1">
                    <a:tint val="75000"/>
                  </a:schemeClr>
                </a:solidFill>
              </a:defRPr>
            </a:lvl9pPr>
          </a:lstStyle>
          <a:p>
            <a:r>
              <a:rPr lang="en-US" dirty="0"/>
              <a:t>Presentation subtitle</a:t>
            </a:r>
          </a:p>
        </p:txBody>
      </p:sp>
      <p:sp>
        <p:nvSpPr>
          <p:cNvPr id="13" name="Rectangle 12">
            <a:extLst>
              <a:ext uri="{FF2B5EF4-FFF2-40B4-BE49-F238E27FC236}">
                <a16:creationId xmlns:a16="http://schemas.microsoft.com/office/drawing/2014/main" id="{E69EFC6A-7316-466A-91AA-62F869B8CE9C}"/>
              </a:ext>
            </a:extLst>
          </p:cNvPr>
          <p:cNvSpPr/>
          <p:nvPr/>
        </p:nvSpPr>
        <p:spPr>
          <a:xfrm>
            <a:off x="7770029" y="4"/>
            <a:ext cx="341797" cy="46481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latin typeface="Arial" charset="0"/>
              <a:cs typeface="Arial" charset="0"/>
            </a:endParaRPr>
          </a:p>
        </p:txBody>
      </p:sp>
      <p:sp>
        <p:nvSpPr>
          <p:cNvPr id="14" name="Rectangle 13">
            <a:extLst>
              <a:ext uri="{FF2B5EF4-FFF2-40B4-BE49-F238E27FC236}">
                <a16:creationId xmlns:a16="http://schemas.microsoft.com/office/drawing/2014/main" id="{7E101183-84EB-4F92-B06D-0732D22200FA}"/>
              </a:ext>
            </a:extLst>
          </p:cNvPr>
          <p:cNvSpPr/>
          <p:nvPr/>
        </p:nvSpPr>
        <p:spPr>
          <a:xfrm>
            <a:off x="8111824" y="4"/>
            <a:ext cx="1031120" cy="46481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latin typeface="Arial" charset="0"/>
              <a:cs typeface="Arial" charset="0"/>
            </a:endParaRPr>
          </a:p>
        </p:txBody>
      </p:sp>
      <p:pic>
        <p:nvPicPr>
          <p:cNvPr id="19" name="Picture 18">
            <a:extLst>
              <a:ext uri="{FF2B5EF4-FFF2-40B4-BE49-F238E27FC236}">
                <a16:creationId xmlns:a16="http://schemas.microsoft.com/office/drawing/2014/main" id="{C3D7D108-3C1E-499D-8D37-40F5500F9586}"/>
              </a:ext>
            </a:extLst>
          </p:cNvPr>
          <p:cNvPicPr>
            <a:picLocks noChangeAspect="1"/>
          </p:cNvPicPr>
          <p:nvPr userDrawn="1"/>
        </p:nvPicPr>
        <p:blipFill rotWithShape="1">
          <a:blip r:embed="rId2">
            <a:extLst>
              <a:ext uri="{28A0092B-C50C-407E-A947-70E740481C1C}">
                <a14:useLocalDpi xmlns:a14="http://schemas.microsoft.com/office/drawing/2010/main"/>
              </a:ext>
            </a:extLst>
          </a:blip>
          <a:srcRect l="-2" t="-9974" r="-5403" b="-8932"/>
          <a:stretch/>
        </p:blipFill>
        <p:spPr>
          <a:xfrm>
            <a:off x="457202" y="6319520"/>
            <a:ext cx="1384389" cy="337056"/>
          </a:xfrm>
          <a:prstGeom prst="rect">
            <a:avLst/>
          </a:prstGeom>
          <a:noFill/>
          <a:ln>
            <a:noFill/>
          </a:ln>
        </p:spPr>
      </p:pic>
      <p:sp>
        <p:nvSpPr>
          <p:cNvPr id="7" name="Content Placeholder 6">
            <a:extLst>
              <a:ext uri="{FF2B5EF4-FFF2-40B4-BE49-F238E27FC236}">
                <a16:creationId xmlns:a16="http://schemas.microsoft.com/office/drawing/2014/main" id="{266C100E-6070-4BBA-9C2E-FE70FE714F52}"/>
              </a:ext>
            </a:extLst>
          </p:cNvPr>
          <p:cNvSpPr>
            <a:spLocks noGrp="1"/>
          </p:cNvSpPr>
          <p:nvPr>
            <p:ph sz="quarter" idx="19" hasCustomPrompt="1"/>
          </p:nvPr>
        </p:nvSpPr>
        <p:spPr>
          <a:xfrm>
            <a:off x="5354255" y="6230472"/>
            <a:ext cx="1524957" cy="522532"/>
          </a:xfrm>
        </p:spPr>
        <p:txBody>
          <a:bodyPr anchor="ctr"/>
          <a:lstStyle>
            <a:lvl1pPr marL="0" marR="0" indent="0" algn="ctr" defTabSz="914377" rtl="0" eaLnBrk="1" fontAlgn="auto" latinLnBrk="0" hangingPunct="1">
              <a:lnSpc>
                <a:spcPct val="100000"/>
              </a:lnSpc>
              <a:spcBef>
                <a:spcPts val="1200"/>
              </a:spcBef>
              <a:spcAft>
                <a:spcPts val="0"/>
              </a:spcAft>
              <a:buClrTx/>
              <a:buSzTx/>
              <a:buFontTx/>
              <a:buNone/>
              <a:tabLst>
                <a:tab pos="1201709" algn="l"/>
              </a:tabLst>
              <a:defRPr sz="900">
                <a:solidFill>
                  <a:schemeClr val="bg2"/>
                </a:solidFill>
              </a:defRPr>
            </a:lvl1pPr>
          </a:lstStyle>
          <a:p>
            <a:r>
              <a:rPr lang="en-US" dirty="0"/>
              <a:t>Drag picture to placeholder or click icon to add client logo</a:t>
            </a:r>
            <a:endParaRPr lang="en-CA" dirty="0"/>
          </a:p>
        </p:txBody>
      </p:sp>
      <p:sp>
        <p:nvSpPr>
          <p:cNvPr id="22" name="Content Placeholder 6">
            <a:extLst>
              <a:ext uri="{FF2B5EF4-FFF2-40B4-BE49-F238E27FC236}">
                <a16:creationId xmlns:a16="http://schemas.microsoft.com/office/drawing/2014/main" id="{BE855949-FB2F-4233-9048-692D8A9503EF}"/>
              </a:ext>
            </a:extLst>
          </p:cNvPr>
          <p:cNvSpPr>
            <a:spLocks noGrp="1"/>
          </p:cNvSpPr>
          <p:nvPr>
            <p:ph sz="quarter" idx="20" hasCustomPrompt="1"/>
          </p:nvPr>
        </p:nvSpPr>
        <p:spPr>
          <a:xfrm>
            <a:off x="7169483" y="6228622"/>
            <a:ext cx="1524957" cy="522532"/>
          </a:xfrm>
        </p:spPr>
        <p:txBody>
          <a:bodyPr anchor="ctr"/>
          <a:lstStyle>
            <a:lvl1pPr marL="0" marR="0" indent="0" algn="ctr" defTabSz="914377" rtl="0" eaLnBrk="1" fontAlgn="auto" latinLnBrk="0" hangingPunct="1">
              <a:lnSpc>
                <a:spcPct val="100000"/>
              </a:lnSpc>
              <a:spcBef>
                <a:spcPts val="1200"/>
              </a:spcBef>
              <a:spcAft>
                <a:spcPts val="0"/>
              </a:spcAft>
              <a:buClrTx/>
              <a:buSzTx/>
              <a:buFontTx/>
              <a:buNone/>
              <a:tabLst>
                <a:tab pos="1201709" algn="l"/>
              </a:tabLst>
              <a:defRPr sz="900">
                <a:solidFill>
                  <a:schemeClr val="bg2"/>
                </a:solidFill>
              </a:defRPr>
            </a:lvl1pPr>
          </a:lstStyle>
          <a:p>
            <a:r>
              <a:rPr lang="en-US" dirty="0"/>
              <a:t>Drag picture to placeholder or click icon to add broker logo</a:t>
            </a:r>
            <a:endParaRPr lang="en-CA" dirty="0"/>
          </a:p>
        </p:txBody>
      </p:sp>
    </p:spTree>
    <p:extLst>
      <p:ext uri="{BB962C8B-B14F-4D97-AF65-F5344CB8AC3E}">
        <p14:creationId xmlns:p14="http://schemas.microsoft.com/office/powerpoint/2010/main" val="3381360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preserve="1" userDrawn="1">
  <p:cSld name="Cover Page - Reverse Logo">
    <p:spTree>
      <p:nvGrpSpPr>
        <p:cNvPr id="1" name=""/>
        <p:cNvGrpSpPr/>
        <p:nvPr/>
      </p:nvGrpSpPr>
      <p:grpSpPr>
        <a:xfrm>
          <a:off x="0" y="0"/>
          <a:ext cx="0" cy="0"/>
          <a:chOff x="0" y="0"/>
          <a:chExt cx="0" cy="0"/>
        </a:xfrm>
      </p:grpSpPr>
      <p:sp>
        <p:nvSpPr>
          <p:cNvPr id="5" name="Rectangle 4"/>
          <p:cNvSpPr/>
          <p:nvPr userDrawn="1"/>
        </p:nvSpPr>
        <p:spPr>
          <a:xfrm>
            <a:off x="3" y="0"/>
            <a:ext cx="9143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dirty="0">
              <a:latin typeface="Arial" charset="0"/>
              <a:cs typeface="Arial" charset="0"/>
            </a:endParaRPr>
          </a:p>
        </p:txBody>
      </p:sp>
      <p:sp>
        <p:nvSpPr>
          <p:cNvPr id="13" name="Title 1">
            <a:extLst>
              <a:ext uri="{FF2B5EF4-FFF2-40B4-BE49-F238E27FC236}">
                <a16:creationId xmlns:a16="http://schemas.microsoft.com/office/drawing/2014/main" id="{8AC0D03F-F761-764B-8C25-975C1CFF96A1}"/>
              </a:ext>
            </a:extLst>
          </p:cNvPr>
          <p:cNvSpPr>
            <a:spLocks noGrp="1"/>
          </p:cNvSpPr>
          <p:nvPr>
            <p:ph type="ctrTitle" hasCustomPrompt="1"/>
          </p:nvPr>
        </p:nvSpPr>
        <p:spPr bwMode="white">
          <a:xfrm>
            <a:off x="457200" y="3987483"/>
            <a:ext cx="5097090" cy="1215588"/>
          </a:xfrm>
        </p:spPr>
        <p:txBody>
          <a:bodyPr anchor="b"/>
          <a:lstStyle>
            <a:lvl1pPr algn="l">
              <a:lnSpc>
                <a:spcPct val="80000"/>
              </a:lnSpc>
              <a:defRPr sz="3600" b="1" i="0" cap="none" baseline="0">
                <a:solidFill>
                  <a:srgbClr val="FFFFFF"/>
                </a:solidFill>
                <a:latin typeface="+mj-lt"/>
                <a:cs typeface="Georgia Bold" charset="0"/>
              </a:defRPr>
            </a:lvl1pPr>
          </a:lstStyle>
          <a:p>
            <a:r>
              <a:rPr lang="en-US" dirty="0"/>
              <a:t>Presentation Title</a:t>
            </a:r>
          </a:p>
        </p:txBody>
      </p:sp>
      <p:sp>
        <p:nvSpPr>
          <p:cNvPr id="14" name="Subtitle 2">
            <a:extLst>
              <a:ext uri="{FF2B5EF4-FFF2-40B4-BE49-F238E27FC236}">
                <a16:creationId xmlns:a16="http://schemas.microsoft.com/office/drawing/2014/main" id="{CDE42373-4557-BB4F-9297-F9E4DB718369}"/>
              </a:ext>
            </a:extLst>
          </p:cNvPr>
          <p:cNvSpPr>
            <a:spLocks noGrp="1"/>
          </p:cNvSpPr>
          <p:nvPr>
            <p:ph type="subTitle" idx="1" hasCustomPrompt="1"/>
          </p:nvPr>
        </p:nvSpPr>
        <p:spPr bwMode="white">
          <a:xfrm>
            <a:off x="457202" y="5345291"/>
            <a:ext cx="3896359" cy="335328"/>
          </a:xfrm>
        </p:spPr>
        <p:txBody>
          <a:bodyPr anchor="t">
            <a:noAutofit/>
          </a:bodyPr>
          <a:lstStyle>
            <a:lvl1pPr marL="0" indent="0" algn="l">
              <a:lnSpc>
                <a:spcPct val="80000"/>
              </a:lnSpc>
              <a:spcBef>
                <a:spcPts val="300"/>
              </a:spcBef>
              <a:buNone/>
              <a:defRPr sz="1100" b="0" i="0" cap="none" spc="0" baseline="0">
                <a:solidFill>
                  <a:srgbClr val="FFFFFF"/>
                </a:solidFill>
                <a:latin typeface="+mn-lt"/>
                <a:cs typeface="Arial" charset="0"/>
              </a:defRPr>
            </a:lvl1pPr>
            <a:lvl2pPr marL="456747" indent="0" algn="ctr">
              <a:buNone/>
              <a:defRPr>
                <a:solidFill>
                  <a:schemeClr val="tx1">
                    <a:tint val="75000"/>
                  </a:schemeClr>
                </a:solidFill>
              </a:defRPr>
            </a:lvl2pPr>
            <a:lvl3pPr marL="913492" indent="0" algn="ctr">
              <a:buNone/>
              <a:defRPr>
                <a:solidFill>
                  <a:schemeClr val="tx1">
                    <a:tint val="75000"/>
                  </a:schemeClr>
                </a:solidFill>
              </a:defRPr>
            </a:lvl3pPr>
            <a:lvl4pPr marL="1370240" indent="0" algn="ctr">
              <a:buNone/>
              <a:defRPr>
                <a:solidFill>
                  <a:schemeClr val="tx1">
                    <a:tint val="75000"/>
                  </a:schemeClr>
                </a:solidFill>
              </a:defRPr>
            </a:lvl4pPr>
            <a:lvl5pPr marL="1826984" indent="0" algn="ctr">
              <a:buNone/>
              <a:defRPr>
                <a:solidFill>
                  <a:schemeClr val="tx1">
                    <a:tint val="75000"/>
                  </a:schemeClr>
                </a:solidFill>
              </a:defRPr>
            </a:lvl5pPr>
            <a:lvl6pPr marL="2283731" indent="0" algn="ctr">
              <a:buNone/>
              <a:defRPr>
                <a:solidFill>
                  <a:schemeClr val="tx1">
                    <a:tint val="75000"/>
                  </a:schemeClr>
                </a:solidFill>
              </a:defRPr>
            </a:lvl6pPr>
            <a:lvl7pPr marL="2740478" indent="0" algn="ctr">
              <a:buNone/>
              <a:defRPr>
                <a:solidFill>
                  <a:schemeClr val="tx1">
                    <a:tint val="75000"/>
                  </a:schemeClr>
                </a:solidFill>
              </a:defRPr>
            </a:lvl7pPr>
            <a:lvl8pPr marL="3197220" indent="0" algn="ctr">
              <a:buNone/>
              <a:defRPr>
                <a:solidFill>
                  <a:schemeClr val="tx1">
                    <a:tint val="75000"/>
                  </a:schemeClr>
                </a:solidFill>
              </a:defRPr>
            </a:lvl8pPr>
            <a:lvl9pPr marL="3653970" indent="0" algn="ctr">
              <a:buNone/>
              <a:defRPr>
                <a:solidFill>
                  <a:schemeClr val="tx1">
                    <a:tint val="75000"/>
                  </a:schemeClr>
                </a:solidFill>
              </a:defRPr>
            </a:lvl9pPr>
          </a:lstStyle>
          <a:p>
            <a:r>
              <a:rPr lang="en-US" dirty="0"/>
              <a:t>Presentation subtitle</a:t>
            </a:r>
          </a:p>
        </p:txBody>
      </p:sp>
      <p:pic>
        <p:nvPicPr>
          <p:cNvPr id="10" name="Picture 9">
            <a:extLst>
              <a:ext uri="{FF2B5EF4-FFF2-40B4-BE49-F238E27FC236}">
                <a16:creationId xmlns:a16="http://schemas.microsoft.com/office/drawing/2014/main" id="{276C6A54-B49F-474C-98C2-17F05A03935E}"/>
              </a:ext>
            </a:extLst>
          </p:cNvPr>
          <p:cNvPicPr>
            <a:picLocks noChangeAspect="1"/>
          </p:cNvPicPr>
          <p:nvPr userDrawn="1"/>
        </p:nvPicPr>
        <p:blipFill rotWithShape="1">
          <a:blip r:embed="rId2"/>
          <a:srcRect l="7424" t="21906" r="7900" b="21677"/>
          <a:stretch/>
        </p:blipFill>
        <p:spPr>
          <a:xfrm>
            <a:off x="400755" y="6308535"/>
            <a:ext cx="1420903" cy="367622"/>
          </a:xfrm>
          <a:prstGeom prst="rect">
            <a:avLst/>
          </a:prstGeom>
        </p:spPr>
      </p:pic>
    </p:spTree>
    <p:extLst>
      <p:ext uri="{BB962C8B-B14F-4D97-AF65-F5344CB8AC3E}">
        <p14:creationId xmlns:p14="http://schemas.microsoft.com/office/powerpoint/2010/main" val="336538089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Cover Page - Filmstrip">
    <p:spTree>
      <p:nvGrpSpPr>
        <p:cNvPr id="1" name=""/>
        <p:cNvGrpSpPr/>
        <p:nvPr/>
      </p:nvGrpSpPr>
      <p:grpSpPr>
        <a:xfrm>
          <a:off x="0" y="0"/>
          <a:ext cx="0" cy="0"/>
          <a:chOff x="0" y="0"/>
          <a:chExt cx="0" cy="0"/>
        </a:xfrm>
      </p:grpSpPr>
      <p:sp>
        <p:nvSpPr>
          <p:cNvPr id="14" name="Rectangle 13"/>
          <p:cNvSpPr/>
          <p:nvPr userDrawn="1"/>
        </p:nvSpPr>
        <p:spPr>
          <a:xfrm>
            <a:off x="2" y="0"/>
            <a:ext cx="7774425" cy="6027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dirty="0">
              <a:latin typeface="Arial" charset="0"/>
              <a:cs typeface="Arial" charset="0"/>
            </a:endParaRPr>
          </a:p>
        </p:txBody>
      </p:sp>
      <p:sp>
        <p:nvSpPr>
          <p:cNvPr id="9" name="Title 1"/>
          <p:cNvSpPr>
            <a:spLocks noGrp="1"/>
          </p:cNvSpPr>
          <p:nvPr>
            <p:ph type="ctrTitle" hasCustomPrompt="1"/>
          </p:nvPr>
        </p:nvSpPr>
        <p:spPr bwMode="white">
          <a:xfrm>
            <a:off x="457199" y="3594839"/>
            <a:ext cx="6712281" cy="1215588"/>
          </a:xfrm>
        </p:spPr>
        <p:txBody>
          <a:bodyPr anchor="b"/>
          <a:lstStyle>
            <a:lvl1pPr algn="l">
              <a:lnSpc>
                <a:spcPct val="80000"/>
              </a:lnSpc>
              <a:defRPr sz="3600" b="1" i="0" cap="none" baseline="0">
                <a:solidFill>
                  <a:srgbClr val="FFFFFF"/>
                </a:solidFill>
                <a:latin typeface="+mj-lt"/>
                <a:cs typeface="Georgia Bold" charset="0"/>
              </a:defRPr>
            </a:lvl1pPr>
          </a:lstStyle>
          <a:p>
            <a:r>
              <a:rPr lang="en-US" dirty="0"/>
              <a:t>Presentation Title</a:t>
            </a:r>
          </a:p>
        </p:txBody>
      </p:sp>
      <p:sp>
        <p:nvSpPr>
          <p:cNvPr id="10" name="Subtitle 2"/>
          <p:cNvSpPr>
            <a:spLocks noGrp="1"/>
          </p:cNvSpPr>
          <p:nvPr>
            <p:ph type="subTitle" idx="1" hasCustomPrompt="1"/>
          </p:nvPr>
        </p:nvSpPr>
        <p:spPr bwMode="white">
          <a:xfrm>
            <a:off x="448236" y="4957299"/>
            <a:ext cx="6713113" cy="224305"/>
          </a:xfrm>
        </p:spPr>
        <p:txBody>
          <a:bodyPr anchor="t">
            <a:noAutofit/>
          </a:bodyPr>
          <a:lstStyle>
            <a:lvl1pPr marL="0" indent="0" algn="l">
              <a:lnSpc>
                <a:spcPct val="80000"/>
              </a:lnSpc>
              <a:spcBef>
                <a:spcPts val="300"/>
              </a:spcBef>
              <a:buNone/>
              <a:defRPr sz="1800" b="0" i="0" cap="none" spc="0" baseline="0">
                <a:solidFill>
                  <a:srgbClr val="FFFFFF"/>
                </a:solidFill>
                <a:latin typeface="+mn-lt"/>
                <a:cs typeface="Arial" charset="0"/>
              </a:defRPr>
            </a:lvl1pPr>
            <a:lvl2pPr marL="456747" indent="0" algn="ctr">
              <a:buNone/>
              <a:defRPr>
                <a:solidFill>
                  <a:schemeClr val="tx1">
                    <a:tint val="75000"/>
                  </a:schemeClr>
                </a:solidFill>
              </a:defRPr>
            </a:lvl2pPr>
            <a:lvl3pPr marL="913492" indent="0" algn="ctr">
              <a:buNone/>
              <a:defRPr>
                <a:solidFill>
                  <a:schemeClr val="tx1">
                    <a:tint val="75000"/>
                  </a:schemeClr>
                </a:solidFill>
              </a:defRPr>
            </a:lvl3pPr>
            <a:lvl4pPr marL="1370240" indent="0" algn="ctr">
              <a:buNone/>
              <a:defRPr>
                <a:solidFill>
                  <a:schemeClr val="tx1">
                    <a:tint val="75000"/>
                  </a:schemeClr>
                </a:solidFill>
              </a:defRPr>
            </a:lvl4pPr>
            <a:lvl5pPr marL="1826984" indent="0" algn="ctr">
              <a:buNone/>
              <a:defRPr>
                <a:solidFill>
                  <a:schemeClr val="tx1">
                    <a:tint val="75000"/>
                  </a:schemeClr>
                </a:solidFill>
              </a:defRPr>
            </a:lvl5pPr>
            <a:lvl6pPr marL="2283731" indent="0" algn="ctr">
              <a:buNone/>
              <a:defRPr>
                <a:solidFill>
                  <a:schemeClr val="tx1">
                    <a:tint val="75000"/>
                  </a:schemeClr>
                </a:solidFill>
              </a:defRPr>
            </a:lvl6pPr>
            <a:lvl7pPr marL="2740478" indent="0" algn="ctr">
              <a:buNone/>
              <a:defRPr>
                <a:solidFill>
                  <a:schemeClr val="tx1">
                    <a:tint val="75000"/>
                  </a:schemeClr>
                </a:solidFill>
              </a:defRPr>
            </a:lvl7pPr>
            <a:lvl8pPr marL="3197220" indent="0" algn="ctr">
              <a:buNone/>
              <a:defRPr>
                <a:solidFill>
                  <a:schemeClr val="tx1">
                    <a:tint val="75000"/>
                  </a:schemeClr>
                </a:solidFill>
              </a:defRPr>
            </a:lvl8pPr>
            <a:lvl9pPr marL="3653970" indent="0" algn="ctr">
              <a:buNone/>
              <a:defRPr>
                <a:solidFill>
                  <a:schemeClr val="tx1">
                    <a:tint val="75000"/>
                  </a:schemeClr>
                </a:solidFill>
              </a:defRPr>
            </a:lvl9pPr>
          </a:lstStyle>
          <a:p>
            <a:r>
              <a:rPr lang="en-US" dirty="0"/>
              <a:t>Presentation subtitle</a:t>
            </a:r>
          </a:p>
        </p:txBody>
      </p:sp>
      <p:sp>
        <p:nvSpPr>
          <p:cNvPr id="13" name="Rectangle 12"/>
          <p:cNvSpPr/>
          <p:nvPr userDrawn="1"/>
        </p:nvSpPr>
        <p:spPr>
          <a:xfrm>
            <a:off x="7771506" y="0"/>
            <a:ext cx="338328" cy="6027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dirty="0">
              <a:latin typeface="Arial" charset="0"/>
              <a:cs typeface="Arial" charset="0"/>
            </a:endParaRPr>
          </a:p>
        </p:txBody>
      </p:sp>
      <p:sp>
        <p:nvSpPr>
          <p:cNvPr id="15" name="Rectangle 14"/>
          <p:cNvSpPr/>
          <p:nvPr userDrawn="1"/>
        </p:nvSpPr>
        <p:spPr>
          <a:xfrm>
            <a:off x="8109834" y="0"/>
            <a:ext cx="1034166" cy="602719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dirty="0">
              <a:latin typeface="Arial" charset="0"/>
              <a:cs typeface="Arial" charset="0"/>
            </a:endParaRPr>
          </a:p>
        </p:txBody>
      </p:sp>
      <p:sp>
        <p:nvSpPr>
          <p:cNvPr id="11" name="Rectangle 10">
            <a:extLst>
              <a:ext uri="{FF2B5EF4-FFF2-40B4-BE49-F238E27FC236}">
                <a16:creationId xmlns:a16="http://schemas.microsoft.com/office/drawing/2014/main" id="{18AFBE29-B67E-4A05-952C-9864D44ED670}"/>
              </a:ext>
            </a:extLst>
          </p:cNvPr>
          <p:cNvSpPr/>
          <p:nvPr userDrawn="1"/>
        </p:nvSpPr>
        <p:spPr>
          <a:xfrm>
            <a:off x="1057" y="6093653"/>
            <a:ext cx="9142945" cy="7126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cs typeface="Open Sans Bold"/>
            </a:endParaRPr>
          </a:p>
        </p:txBody>
      </p:sp>
      <p:pic>
        <p:nvPicPr>
          <p:cNvPr id="12" name="Picture 11">
            <a:extLst>
              <a:ext uri="{FF2B5EF4-FFF2-40B4-BE49-F238E27FC236}">
                <a16:creationId xmlns:a16="http://schemas.microsoft.com/office/drawing/2014/main" id="{FA0FA984-441D-41F2-9BF6-A8DE8AB463B3}"/>
              </a:ext>
            </a:extLst>
          </p:cNvPr>
          <p:cNvPicPr>
            <a:picLocks noChangeAspect="1"/>
          </p:cNvPicPr>
          <p:nvPr userDrawn="1"/>
        </p:nvPicPr>
        <p:blipFill rotWithShape="1">
          <a:blip r:embed="rId2">
            <a:extLst>
              <a:ext uri="{28A0092B-C50C-407E-A947-70E740481C1C}">
                <a14:useLocalDpi xmlns:a14="http://schemas.microsoft.com/office/drawing/2010/main"/>
              </a:ext>
            </a:extLst>
          </a:blip>
          <a:srcRect l="-2" t="-9974" r="-5403" b="-8932"/>
          <a:stretch/>
        </p:blipFill>
        <p:spPr>
          <a:xfrm>
            <a:off x="457202" y="6319520"/>
            <a:ext cx="1384389" cy="337056"/>
          </a:xfrm>
          <a:prstGeom prst="rect">
            <a:avLst/>
          </a:prstGeom>
          <a:noFill/>
          <a:ln>
            <a:noFill/>
          </a:ln>
        </p:spPr>
      </p:pic>
      <p:sp>
        <p:nvSpPr>
          <p:cNvPr id="16" name="Content Placeholder 6">
            <a:extLst>
              <a:ext uri="{FF2B5EF4-FFF2-40B4-BE49-F238E27FC236}">
                <a16:creationId xmlns:a16="http://schemas.microsoft.com/office/drawing/2014/main" id="{978CCD43-5B42-48BC-8449-86DAC08389A2}"/>
              </a:ext>
            </a:extLst>
          </p:cNvPr>
          <p:cNvSpPr>
            <a:spLocks noGrp="1"/>
          </p:cNvSpPr>
          <p:nvPr>
            <p:ph sz="quarter" idx="19" hasCustomPrompt="1"/>
          </p:nvPr>
        </p:nvSpPr>
        <p:spPr>
          <a:xfrm>
            <a:off x="5354255" y="6230472"/>
            <a:ext cx="1524957" cy="522532"/>
          </a:xfrm>
        </p:spPr>
        <p:txBody>
          <a:bodyPr anchor="ctr"/>
          <a:lstStyle>
            <a:lvl1pPr marL="0" marR="0" indent="0" algn="ctr" defTabSz="914377" rtl="0" eaLnBrk="1" fontAlgn="auto" latinLnBrk="0" hangingPunct="1">
              <a:lnSpc>
                <a:spcPct val="100000"/>
              </a:lnSpc>
              <a:spcBef>
                <a:spcPts val="1200"/>
              </a:spcBef>
              <a:spcAft>
                <a:spcPts val="0"/>
              </a:spcAft>
              <a:buClrTx/>
              <a:buSzTx/>
              <a:buFontTx/>
              <a:buNone/>
              <a:tabLst>
                <a:tab pos="1201709" algn="l"/>
              </a:tabLst>
              <a:defRPr sz="900">
                <a:solidFill>
                  <a:schemeClr val="bg2"/>
                </a:solidFill>
              </a:defRPr>
            </a:lvl1pPr>
          </a:lstStyle>
          <a:p>
            <a:r>
              <a:rPr lang="en-US" dirty="0"/>
              <a:t>Drag picture to placeholder or click icon to add client logo</a:t>
            </a:r>
            <a:endParaRPr lang="en-CA" dirty="0"/>
          </a:p>
        </p:txBody>
      </p:sp>
      <p:sp>
        <p:nvSpPr>
          <p:cNvPr id="17" name="Content Placeholder 6">
            <a:extLst>
              <a:ext uri="{FF2B5EF4-FFF2-40B4-BE49-F238E27FC236}">
                <a16:creationId xmlns:a16="http://schemas.microsoft.com/office/drawing/2014/main" id="{A2DF2E7B-0090-4D72-9F85-E28EF579C7BB}"/>
              </a:ext>
            </a:extLst>
          </p:cNvPr>
          <p:cNvSpPr>
            <a:spLocks noGrp="1"/>
          </p:cNvSpPr>
          <p:nvPr>
            <p:ph sz="quarter" idx="20" hasCustomPrompt="1"/>
          </p:nvPr>
        </p:nvSpPr>
        <p:spPr>
          <a:xfrm>
            <a:off x="7169483" y="6228622"/>
            <a:ext cx="1524957" cy="522532"/>
          </a:xfrm>
        </p:spPr>
        <p:txBody>
          <a:bodyPr anchor="ctr"/>
          <a:lstStyle>
            <a:lvl1pPr marL="0" marR="0" indent="0" algn="ctr" defTabSz="914377" rtl="0" eaLnBrk="1" fontAlgn="auto" latinLnBrk="0" hangingPunct="1">
              <a:lnSpc>
                <a:spcPct val="100000"/>
              </a:lnSpc>
              <a:spcBef>
                <a:spcPts val="1200"/>
              </a:spcBef>
              <a:spcAft>
                <a:spcPts val="0"/>
              </a:spcAft>
              <a:buClrTx/>
              <a:buSzTx/>
              <a:buFontTx/>
              <a:buNone/>
              <a:tabLst>
                <a:tab pos="1201709" algn="l"/>
              </a:tabLst>
              <a:defRPr sz="900">
                <a:solidFill>
                  <a:schemeClr val="bg2"/>
                </a:solidFill>
              </a:defRPr>
            </a:lvl1pPr>
          </a:lstStyle>
          <a:p>
            <a:r>
              <a:rPr lang="en-US" dirty="0"/>
              <a:t>Drag picture to placeholder or click icon to add broker logo</a:t>
            </a:r>
            <a:endParaRPr lang="en-CA" dirty="0"/>
          </a:p>
        </p:txBody>
      </p:sp>
      <p:sp>
        <p:nvSpPr>
          <p:cNvPr id="18" name="Footer Placeholder 4">
            <a:extLst>
              <a:ext uri="{FF2B5EF4-FFF2-40B4-BE49-F238E27FC236}">
                <a16:creationId xmlns:a16="http://schemas.microsoft.com/office/drawing/2014/main" id="{8E4FBB88-F285-4B07-A3DB-4017D747C02A}"/>
              </a:ext>
            </a:extLst>
          </p:cNvPr>
          <p:cNvSpPr txBox="1">
            <a:spLocks/>
          </p:cNvSpPr>
          <p:nvPr userDrawn="1"/>
        </p:nvSpPr>
        <p:spPr>
          <a:xfrm>
            <a:off x="1841591" y="6219950"/>
            <a:ext cx="4963073" cy="365125"/>
          </a:xfrm>
          <a:prstGeom prst="rect">
            <a:avLst/>
          </a:prstGeom>
        </p:spPr>
        <p:txBody>
          <a:bodyPr lIns="36000" anchor="b"/>
          <a:lstStyle>
            <a:lvl1pPr algn="l">
              <a:defRPr sz="1000" baseline="0">
                <a:solidFill>
                  <a:schemeClr val="bg1">
                    <a:lumMod val="50000"/>
                  </a:schemeClr>
                </a:solidFill>
                <a:latin typeface="Arial" charset="0"/>
                <a:ea typeface="Arial" charset="0"/>
                <a:cs typeface="Arial" charset="0"/>
              </a:defRPr>
            </a:lvl1pPr>
          </a:lstStyle>
          <a:p>
            <a:pPr marL="0" marR="0" lvl="0" indent="0" algn="l" defTabSz="457189" rtl="0" eaLnBrk="1" fontAlgn="auto" latinLnBrk="0" hangingPunct="1">
              <a:lnSpc>
                <a:spcPct val="100000"/>
              </a:lnSpc>
              <a:spcBef>
                <a:spcPts val="0"/>
              </a:spcBef>
              <a:spcAft>
                <a:spcPts val="0"/>
              </a:spcAft>
              <a:buClrTx/>
              <a:buSzTx/>
              <a:buFontTx/>
              <a:buNone/>
              <a:tabLst/>
              <a:defRPr/>
            </a:pPr>
            <a:r>
              <a:rPr lang="nb-NO" sz="1000" b="0" i="0" kern="1200" baseline="0" dirty="0">
                <a:solidFill>
                  <a:schemeClr val="bg1">
                    <a:lumMod val="50000"/>
                  </a:schemeClr>
                </a:solidFill>
                <a:effectLst/>
                <a:latin typeface="Arial" charset="0"/>
                <a:ea typeface="Arial" charset="0"/>
                <a:cs typeface="Arial" charset="0"/>
              </a:rPr>
              <a:t>L0220001671[exp0221][All States][DC,GU,MP,PR,VI]</a:t>
            </a:r>
          </a:p>
          <a:p>
            <a:pPr marL="0" marR="0" lvl="0" indent="0" algn="l" defTabSz="457189"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75787B"/>
                </a:solidFill>
                <a:effectLst/>
                <a:uLnTx/>
                <a:uFillTx/>
                <a:latin typeface="+mn-lt"/>
                <a:ea typeface="Arial" charset="0"/>
                <a:cs typeface="Arial" charset="0"/>
              </a:rPr>
              <a:t>Metropolitan Life Insurance Company, New York, NY 10166 © 2020 MSS</a:t>
            </a:r>
          </a:p>
        </p:txBody>
      </p:sp>
    </p:spTree>
    <p:extLst>
      <p:ext uri="{BB962C8B-B14F-4D97-AF65-F5344CB8AC3E}">
        <p14:creationId xmlns:p14="http://schemas.microsoft.com/office/powerpoint/2010/main" val="342224571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Cover Page - White">
    <p:spTree>
      <p:nvGrpSpPr>
        <p:cNvPr id="1" name=""/>
        <p:cNvGrpSpPr/>
        <p:nvPr/>
      </p:nvGrpSpPr>
      <p:grpSpPr>
        <a:xfrm>
          <a:off x="0" y="0"/>
          <a:ext cx="0" cy="0"/>
          <a:chOff x="0" y="0"/>
          <a:chExt cx="0" cy="0"/>
        </a:xfrm>
      </p:grpSpPr>
      <p:sp>
        <p:nvSpPr>
          <p:cNvPr id="9" name="Title 1"/>
          <p:cNvSpPr>
            <a:spLocks noGrp="1"/>
          </p:cNvSpPr>
          <p:nvPr>
            <p:ph type="ctrTitle" hasCustomPrompt="1"/>
          </p:nvPr>
        </p:nvSpPr>
        <p:spPr bwMode="white">
          <a:xfrm>
            <a:off x="457200" y="3987483"/>
            <a:ext cx="5097090" cy="1215588"/>
          </a:xfrm>
        </p:spPr>
        <p:txBody>
          <a:bodyPr anchor="b"/>
          <a:lstStyle>
            <a:lvl1pPr algn="l">
              <a:lnSpc>
                <a:spcPct val="80000"/>
              </a:lnSpc>
              <a:defRPr sz="3600" b="1" i="0" cap="none" baseline="0">
                <a:solidFill>
                  <a:schemeClr val="accent1"/>
                </a:solidFill>
                <a:latin typeface="+mj-lt"/>
                <a:cs typeface="Georgia Bold" charset="0"/>
              </a:defRPr>
            </a:lvl1pPr>
          </a:lstStyle>
          <a:p>
            <a:r>
              <a:rPr lang="en-US" dirty="0"/>
              <a:t>Presentation Title</a:t>
            </a:r>
          </a:p>
        </p:txBody>
      </p:sp>
      <p:sp>
        <p:nvSpPr>
          <p:cNvPr id="10" name="Subtitle 2"/>
          <p:cNvSpPr>
            <a:spLocks noGrp="1"/>
          </p:cNvSpPr>
          <p:nvPr>
            <p:ph type="subTitle" idx="1" hasCustomPrompt="1"/>
          </p:nvPr>
        </p:nvSpPr>
        <p:spPr bwMode="white">
          <a:xfrm>
            <a:off x="457201" y="5345291"/>
            <a:ext cx="5097722" cy="335328"/>
          </a:xfrm>
        </p:spPr>
        <p:txBody>
          <a:bodyPr anchor="t">
            <a:noAutofit/>
          </a:bodyPr>
          <a:lstStyle>
            <a:lvl1pPr marL="0" indent="0" algn="l">
              <a:lnSpc>
                <a:spcPct val="80000"/>
              </a:lnSpc>
              <a:spcBef>
                <a:spcPts val="300"/>
              </a:spcBef>
              <a:buNone/>
              <a:defRPr sz="1100" b="0" i="0" cap="none" spc="0" baseline="0">
                <a:solidFill>
                  <a:schemeClr val="accent1"/>
                </a:solidFill>
                <a:latin typeface="+mn-lt"/>
                <a:cs typeface="Arial" charset="0"/>
              </a:defRPr>
            </a:lvl1pPr>
            <a:lvl2pPr marL="456747" indent="0" algn="ctr">
              <a:buNone/>
              <a:defRPr>
                <a:solidFill>
                  <a:schemeClr val="tx1">
                    <a:tint val="75000"/>
                  </a:schemeClr>
                </a:solidFill>
              </a:defRPr>
            </a:lvl2pPr>
            <a:lvl3pPr marL="913492" indent="0" algn="ctr">
              <a:buNone/>
              <a:defRPr>
                <a:solidFill>
                  <a:schemeClr val="tx1">
                    <a:tint val="75000"/>
                  </a:schemeClr>
                </a:solidFill>
              </a:defRPr>
            </a:lvl3pPr>
            <a:lvl4pPr marL="1370240" indent="0" algn="ctr">
              <a:buNone/>
              <a:defRPr>
                <a:solidFill>
                  <a:schemeClr val="tx1">
                    <a:tint val="75000"/>
                  </a:schemeClr>
                </a:solidFill>
              </a:defRPr>
            </a:lvl4pPr>
            <a:lvl5pPr marL="1826984" indent="0" algn="ctr">
              <a:buNone/>
              <a:defRPr>
                <a:solidFill>
                  <a:schemeClr val="tx1">
                    <a:tint val="75000"/>
                  </a:schemeClr>
                </a:solidFill>
              </a:defRPr>
            </a:lvl5pPr>
            <a:lvl6pPr marL="2283731" indent="0" algn="ctr">
              <a:buNone/>
              <a:defRPr>
                <a:solidFill>
                  <a:schemeClr val="tx1">
                    <a:tint val="75000"/>
                  </a:schemeClr>
                </a:solidFill>
              </a:defRPr>
            </a:lvl6pPr>
            <a:lvl7pPr marL="2740478" indent="0" algn="ctr">
              <a:buNone/>
              <a:defRPr>
                <a:solidFill>
                  <a:schemeClr val="tx1">
                    <a:tint val="75000"/>
                  </a:schemeClr>
                </a:solidFill>
              </a:defRPr>
            </a:lvl7pPr>
            <a:lvl8pPr marL="3197220" indent="0" algn="ctr">
              <a:buNone/>
              <a:defRPr>
                <a:solidFill>
                  <a:schemeClr val="tx1">
                    <a:tint val="75000"/>
                  </a:schemeClr>
                </a:solidFill>
              </a:defRPr>
            </a:lvl8pPr>
            <a:lvl9pPr marL="3653970" indent="0" algn="ctr">
              <a:buNone/>
              <a:defRPr>
                <a:solidFill>
                  <a:schemeClr val="tx1">
                    <a:tint val="75000"/>
                  </a:schemeClr>
                </a:solidFill>
              </a:defRPr>
            </a:lvl9pPr>
          </a:lstStyle>
          <a:p>
            <a:r>
              <a:rPr lang="en-US" dirty="0"/>
              <a:t>Presentation subtitle</a:t>
            </a:r>
          </a:p>
        </p:txBody>
      </p:sp>
      <p:sp>
        <p:nvSpPr>
          <p:cNvPr id="5" name="Text Placeholder 3">
            <a:extLst>
              <a:ext uri="{FF2B5EF4-FFF2-40B4-BE49-F238E27FC236}">
                <a16:creationId xmlns:a16="http://schemas.microsoft.com/office/drawing/2014/main" id="{E05A7F70-6876-3645-94E2-04BEEB96B69C}"/>
              </a:ext>
            </a:extLst>
          </p:cNvPr>
          <p:cNvSpPr>
            <a:spLocks noGrp="1"/>
          </p:cNvSpPr>
          <p:nvPr>
            <p:ph type="body" sz="quarter" idx="12" hasCustomPrompt="1"/>
          </p:nvPr>
        </p:nvSpPr>
        <p:spPr>
          <a:xfrm>
            <a:off x="5405575" y="6373368"/>
            <a:ext cx="1244528" cy="228600"/>
          </a:xfrm>
        </p:spPr>
        <p:txBody>
          <a:bodyPr tIns="45720" bIns="45720" anchor="ctr" anchorCtr="0"/>
          <a:lstStyle>
            <a:lvl1pPr>
              <a:defRPr sz="600" baseline="0">
                <a:solidFill>
                  <a:schemeClr val="bg2"/>
                </a:solidFill>
              </a:defRPr>
            </a:lvl1pPr>
          </a:lstStyle>
          <a:p>
            <a:pPr lvl="0"/>
            <a:r>
              <a:rPr lang="en-US" dirty="0"/>
              <a:t>Confidential Proprietary Information</a:t>
            </a:r>
          </a:p>
        </p:txBody>
      </p:sp>
    </p:spTree>
    <p:extLst>
      <p:ext uri="{BB962C8B-B14F-4D97-AF65-F5344CB8AC3E}">
        <p14:creationId xmlns:p14="http://schemas.microsoft.com/office/powerpoint/2010/main" val="26228284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userDrawn="1">
  <p:cSld name="Divider page with Photo">
    <p:spTree>
      <p:nvGrpSpPr>
        <p:cNvPr id="1" name=""/>
        <p:cNvGrpSpPr/>
        <p:nvPr/>
      </p:nvGrpSpPr>
      <p:grpSpPr>
        <a:xfrm>
          <a:off x="0" y="0"/>
          <a:ext cx="0" cy="0"/>
          <a:chOff x="0" y="0"/>
          <a:chExt cx="0" cy="0"/>
        </a:xfrm>
      </p:grpSpPr>
      <p:sp>
        <p:nvSpPr>
          <p:cNvPr id="15" name="Picture Placeholder 5"/>
          <p:cNvSpPr>
            <a:spLocks noGrp="1"/>
          </p:cNvSpPr>
          <p:nvPr>
            <p:ph type="pic" sz="quarter" idx="10" hasCustomPrompt="1"/>
          </p:nvPr>
        </p:nvSpPr>
        <p:spPr>
          <a:xfrm>
            <a:off x="2" y="0"/>
            <a:ext cx="7770027" cy="6858000"/>
          </a:xfrm>
          <a:solidFill>
            <a:schemeClr val="bg1">
              <a:lumMod val="95000"/>
            </a:schemeClr>
          </a:solidFill>
        </p:spPr>
        <p:txBody>
          <a:bodyPr anchor="ctr"/>
          <a:lstStyle>
            <a:lvl1pPr algn="ctr">
              <a:defRPr sz="7200" b="0" i="0">
                <a:solidFill>
                  <a:schemeClr val="bg1">
                    <a:lumMod val="85000"/>
                  </a:schemeClr>
                </a:solidFill>
                <a:latin typeface="+mn-lt"/>
                <a:cs typeface="Arial" charset="0"/>
              </a:defRPr>
            </a:lvl1pPr>
          </a:lstStyle>
          <a:p>
            <a:r>
              <a:rPr lang="en-US" dirty="0"/>
              <a:t>IMAGE</a:t>
            </a:r>
          </a:p>
        </p:txBody>
      </p:sp>
      <p:sp>
        <p:nvSpPr>
          <p:cNvPr id="19" name="Text Placeholder 18"/>
          <p:cNvSpPr>
            <a:spLocks noGrp="1"/>
          </p:cNvSpPr>
          <p:nvPr>
            <p:ph type="body" sz="quarter" idx="11" hasCustomPrompt="1"/>
          </p:nvPr>
        </p:nvSpPr>
        <p:spPr>
          <a:xfrm>
            <a:off x="457202" y="1935166"/>
            <a:ext cx="6208345" cy="2987675"/>
          </a:xfrm>
        </p:spPr>
        <p:txBody>
          <a:bodyPr anchor="ctr"/>
          <a:lstStyle>
            <a:lvl1pPr>
              <a:defRPr sz="4800" b="1" i="0">
                <a:solidFill>
                  <a:schemeClr val="bg1"/>
                </a:solidFill>
                <a:latin typeface="+mj-lt"/>
                <a:ea typeface="Georgia Bold" charset="0"/>
                <a:cs typeface="Georgia Bold" charset="0"/>
              </a:defRPr>
            </a:lvl1pPr>
          </a:lstStyle>
          <a:p>
            <a:pPr lvl="0"/>
            <a:r>
              <a:rPr lang="en-US" dirty="0"/>
              <a:t>Divider</a:t>
            </a:r>
          </a:p>
        </p:txBody>
      </p:sp>
      <p:sp>
        <p:nvSpPr>
          <p:cNvPr id="8" name="Rectangle 7">
            <a:extLst>
              <a:ext uri="{FF2B5EF4-FFF2-40B4-BE49-F238E27FC236}">
                <a16:creationId xmlns:a16="http://schemas.microsoft.com/office/drawing/2014/main" id="{3F8D7CB4-AC62-9F48-A705-796142F13742}"/>
              </a:ext>
            </a:extLst>
          </p:cNvPr>
          <p:cNvSpPr/>
          <p:nvPr userDrawn="1"/>
        </p:nvSpPr>
        <p:spPr>
          <a:xfrm>
            <a:off x="7770028" y="0"/>
            <a:ext cx="3417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dirty="0">
              <a:latin typeface="Arial" charset="0"/>
              <a:cs typeface="Arial" charset="0"/>
            </a:endParaRPr>
          </a:p>
        </p:txBody>
      </p:sp>
      <p:sp>
        <p:nvSpPr>
          <p:cNvPr id="10" name="Rectangle 9">
            <a:extLst>
              <a:ext uri="{FF2B5EF4-FFF2-40B4-BE49-F238E27FC236}">
                <a16:creationId xmlns:a16="http://schemas.microsoft.com/office/drawing/2014/main" id="{6E499CCF-DB5D-1147-8D19-56CAAB4805CA}"/>
              </a:ext>
            </a:extLst>
          </p:cNvPr>
          <p:cNvSpPr/>
          <p:nvPr userDrawn="1"/>
        </p:nvSpPr>
        <p:spPr>
          <a:xfrm>
            <a:off x="8113936" y="0"/>
            <a:ext cx="103006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dirty="0">
              <a:latin typeface="Arial" charset="0"/>
              <a:cs typeface="Arial" charset="0"/>
            </a:endParaRPr>
          </a:p>
        </p:txBody>
      </p:sp>
      <p:sp>
        <p:nvSpPr>
          <p:cNvPr id="2" name="Rectangle 1">
            <a:extLst>
              <a:ext uri="{FF2B5EF4-FFF2-40B4-BE49-F238E27FC236}">
                <a16:creationId xmlns:a16="http://schemas.microsoft.com/office/drawing/2014/main" id="{D5F36BB4-A476-D544-9439-C5AAFC82782F}"/>
              </a:ext>
            </a:extLst>
          </p:cNvPr>
          <p:cNvSpPr/>
          <p:nvPr userDrawn="1"/>
        </p:nvSpPr>
        <p:spPr>
          <a:xfrm>
            <a:off x="4478681" y="3244334"/>
            <a:ext cx="248786" cy="369332"/>
          </a:xfrm>
          <a:prstGeom prst="rect">
            <a:avLst/>
          </a:prstGeom>
        </p:spPr>
        <p:txBody>
          <a:bodyPr wrap="none">
            <a:spAutoFit/>
          </a:bodyPr>
          <a:lstStyle/>
          <a:p>
            <a:r>
              <a:rPr lang="en-US" sz="1800" dirty="0"/>
              <a:t> </a:t>
            </a:r>
          </a:p>
        </p:txBody>
      </p:sp>
      <p:sp>
        <p:nvSpPr>
          <p:cNvPr id="11" name="Text Placeholder 4">
            <a:extLst>
              <a:ext uri="{FF2B5EF4-FFF2-40B4-BE49-F238E27FC236}">
                <a16:creationId xmlns:a16="http://schemas.microsoft.com/office/drawing/2014/main" id="{89EF3B69-9B8A-0B4A-BB91-E099E939B80D}"/>
              </a:ext>
            </a:extLst>
          </p:cNvPr>
          <p:cNvSpPr>
            <a:spLocks noGrp="1"/>
          </p:cNvSpPr>
          <p:nvPr>
            <p:ph type="body" sz="quarter" idx="12" hasCustomPrompt="1"/>
          </p:nvPr>
        </p:nvSpPr>
        <p:spPr>
          <a:xfrm>
            <a:off x="266490" y="6357010"/>
            <a:ext cx="1731646" cy="636464"/>
          </a:xfrm>
        </p:spPr>
        <p:txBody>
          <a:bodyPr/>
          <a:lstStyle>
            <a:lvl1pPr marL="342891" indent="-342891">
              <a:buSzPct val="200000"/>
              <a:buFontTx/>
              <a:buBlip>
                <a:blip r:embed="rId2"/>
              </a:buBlip>
              <a:defRPr sz="3751"/>
            </a:lvl1pPr>
            <a:lvl2pPr marL="200020" indent="-200020">
              <a:buFontTx/>
              <a:buBlip>
                <a:blip r:embed="rId3"/>
              </a:buBlip>
              <a:defRPr sz="5000"/>
            </a:lvl2pPr>
            <a:lvl3pPr marL="398453" indent="-200020">
              <a:buFontTx/>
              <a:buBlip>
                <a:blip r:embed="rId3"/>
              </a:buBlip>
              <a:defRPr sz="5000"/>
            </a:lvl3pPr>
            <a:lvl4pPr marL="622284" indent="-200020">
              <a:buFontTx/>
              <a:buBlip>
                <a:blip r:embed="rId3"/>
              </a:buBlip>
              <a:defRPr sz="5000"/>
            </a:lvl4pPr>
            <a:lvl5pPr marL="806431" indent="-182558">
              <a:buFontTx/>
              <a:buBlip>
                <a:blip r:embed="rId3"/>
              </a:buBlip>
              <a:defRPr sz="5000"/>
            </a:lvl5pPr>
          </a:lstStyle>
          <a:p>
            <a:pPr lvl="0"/>
            <a:r>
              <a:rPr lang="en-US" dirty="0"/>
              <a:t> </a:t>
            </a:r>
          </a:p>
        </p:txBody>
      </p:sp>
    </p:spTree>
    <p:extLst>
      <p:ext uri="{BB962C8B-B14F-4D97-AF65-F5344CB8AC3E}">
        <p14:creationId xmlns:p14="http://schemas.microsoft.com/office/powerpoint/2010/main" val="283114604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preserve="1" userDrawn="1">
  <p:cSld name="Divider Page - Filmstrip">
    <p:spTree>
      <p:nvGrpSpPr>
        <p:cNvPr id="1" name=""/>
        <p:cNvGrpSpPr/>
        <p:nvPr/>
      </p:nvGrpSpPr>
      <p:grpSpPr>
        <a:xfrm>
          <a:off x="0" y="0"/>
          <a:ext cx="0" cy="0"/>
          <a:chOff x="0" y="0"/>
          <a:chExt cx="0" cy="0"/>
        </a:xfrm>
      </p:grpSpPr>
      <p:sp>
        <p:nvSpPr>
          <p:cNvPr id="10" name="Rectangle 9"/>
          <p:cNvSpPr/>
          <p:nvPr userDrawn="1"/>
        </p:nvSpPr>
        <p:spPr>
          <a:xfrm>
            <a:off x="2" y="0"/>
            <a:ext cx="777442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dirty="0">
              <a:latin typeface="Arial" charset="0"/>
              <a:cs typeface="Arial" charset="0"/>
            </a:endParaRPr>
          </a:p>
        </p:txBody>
      </p:sp>
      <p:sp>
        <p:nvSpPr>
          <p:cNvPr id="8" name="Rectangle 7">
            <a:extLst>
              <a:ext uri="{FF2B5EF4-FFF2-40B4-BE49-F238E27FC236}">
                <a16:creationId xmlns:a16="http://schemas.microsoft.com/office/drawing/2014/main" id="{7F491139-12A7-9F41-8CE7-769D7C7A2BF2}"/>
              </a:ext>
            </a:extLst>
          </p:cNvPr>
          <p:cNvSpPr/>
          <p:nvPr userDrawn="1"/>
        </p:nvSpPr>
        <p:spPr>
          <a:xfrm>
            <a:off x="7771507" y="0"/>
            <a:ext cx="3417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dirty="0">
              <a:latin typeface="Arial" charset="0"/>
              <a:cs typeface="Arial" charset="0"/>
            </a:endParaRPr>
          </a:p>
        </p:txBody>
      </p:sp>
      <p:sp>
        <p:nvSpPr>
          <p:cNvPr id="11" name="Rectangle 10">
            <a:extLst>
              <a:ext uri="{FF2B5EF4-FFF2-40B4-BE49-F238E27FC236}">
                <a16:creationId xmlns:a16="http://schemas.microsoft.com/office/drawing/2014/main" id="{30C7A479-FD3A-2145-B820-2CC43370800E}"/>
              </a:ext>
            </a:extLst>
          </p:cNvPr>
          <p:cNvSpPr/>
          <p:nvPr userDrawn="1"/>
        </p:nvSpPr>
        <p:spPr>
          <a:xfrm>
            <a:off x="8113936" y="0"/>
            <a:ext cx="1030064"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dirty="0">
              <a:latin typeface="Arial" charset="0"/>
              <a:cs typeface="Arial" charset="0"/>
            </a:endParaRPr>
          </a:p>
        </p:txBody>
      </p:sp>
      <p:sp>
        <p:nvSpPr>
          <p:cNvPr id="9" name="Text Placeholder 18">
            <a:extLst>
              <a:ext uri="{FF2B5EF4-FFF2-40B4-BE49-F238E27FC236}">
                <a16:creationId xmlns:a16="http://schemas.microsoft.com/office/drawing/2014/main" id="{7958769A-7DCE-7B40-ACC8-A30C826F67C1}"/>
              </a:ext>
            </a:extLst>
          </p:cNvPr>
          <p:cNvSpPr>
            <a:spLocks noGrp="1"/>
          </p:cNvSpPr>
          <p:nvPr>
            <p:ph type="body" sz="quarter" idx="11" hasCustomPrompt="1"/>
          </p:nvPr>
        </p:nvSpPr>
        <p:spPr>
          <a:xfrm>
            <a:off x="457202" y="1935166"/>
            <a:ext cx="6208345" cy="2987675"/>
          </a:xfrm>
        </p:spPr>
        <p:txBody>
          <a:bodyPr anchor="ctr"/>
          <a:lstStyle>
            <a:lvl1pPr>
              <a:defRPr sz="4800" b="1" i="0">
                <a:solidFill>
                  <a:schemeClr val="bg1"/>
                </a:solidFill>
                <a:latin typeface="+mj-lt"/>
                <a:ea typeface="Georgia Bold" charset="0"/>
                <a:cs typeface="Georgia Bold" charset="0"/>
              </a:defRPr>
            </a:lvl1pPr>
          </a:lstStyle>
          <a:p>
            <a:pPr lvl="0"/>
            <a:r>
              <a:rPr lang="en-US" dirty="0"/>
              <a:t>Divider</a:t>
            </a:r>
          </a:p>
        </p:txBody>
      </p:sp>
      <p:pic>
        <p:nvPicPr>
          <p:cNvPr id="7" name="Picture 6">
            <a:extLst>
              <a:ext uri="{FF2B5EF4-FFF2-40B4-BE49-F238E27FC236}">
                <a16:creationId xmlns:a16="http://schemas.microsoft.com/office/drawing/2014/main" id="{24CB21E1-0D98-4E80-ACA1-42208356B9B1}"/>
              </a:ext>
            </a:extLst>
          </p:cNvPr>
          <p:cNvPicPr>
            <a:picLocks noChangeAspect="1"/>
          </p:cNvPicPr>
          <p:nvPr userDrawn="1"/>
        </p:nvPicPr>
        <p:blipFill rotWithShape="1">
          <a:blip r:embed="rId2"/>
          <a:srcRect l="7424" t="21906" r="7900" b="21677"/>
          <a:stretch/>
        </p:blipFill>
        <p:spPr>
          <a:xfrm>
            <a:off x="400755" y="6308535"/>
            <a:ext cx="1420903" cy="367622"/>
          </a:xfrm>
          <a:prstGeom prst="rect">
            <a:avLst/>
          </a:prstGeom>
        </p:spPr>
      </p:pic>
    </p:spTree>
    <p:extLst>
      <p:ext uri="{BB962C8B-B14F-4D97-AF65-F5344CB8AC3E}">
        <p14:creationId xmlns:p14="http://schemas.microsoft.com/office/powerpoint/2010/main" val="20206351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preserve="1" userDrawn="1">
  <p:cSld name="Full-page Statement or Pull-Quote">
    <p:spTree>
      <p:nvGrpSpPr>
        <p:cNvPr id="1" name=""/>
        <p:cNvGrpSpPr/>
        <p:nvPr/>
      </p:nvGrpSpPr>
      <p:grpSpPr>
        <a:xfrm>
          <a:off x="0" y="0"/>
          <a:ext cx="0" cy="0"/>
          <a:chOff x="0" y="0"/>
          <a:chExt cx="0" cy="0"/>
        </a:xfrm>
      </p:grpSpPr>
      <p:sp>
        <p:nvSpPr>
          <p:cNvPr id="5" name="Rectangle 4"/>
          <p:cNvSpPr/>
          <p:nvPr userDrawn="1"/>
        </p:nvSpPr>
        <p:spPr>
          <a:xfrm>
            <a:off x="3" y="0"/>
            <a:ext cx="9143999"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dirty="0">
              <a:latin typeface="Arial" charset="0"/>
              <a:cs typeface="Arial" charset="0"/>
            </a:endParaRPr>
          </a:p>
        </p:txBody>
      </p:sp>
      <p:sp>
        <p:nvSpPr>
          <p:cNvPr id="2" name="Title 1"/>
          <p:cNvSpPr>
            <a:spLocks noGrp="1"/>
          </p:cNvSpPr>
          <p:nvPr>
            <p:ph type="ctrTitle" hasCustomPrompt="1"/>
          </p:nvPr>
        </p:nvSpPr>
        <p:spPr>
          <a:xfrm>
            <a:off x="457200" y="749808"/>
            <a:ext cx="8348472" cy="5422392"/>
          </a:xfrm>
        </p:spPr>
        <p:txBody>
          <a:bodyPr anchor="ctr"/>
          <a:lstStyle>
            <a:lvl1pPr algn="l">
              <a:lnSpc>
                <a:spcPct val="80000"/>
              </a:lnSpc>
              <a:defRPr sz="3600" b="1" i="0">
                <a:solidFill>
                  <a:schemeClr val="bg1"/>
                </a:solidFill>
                <a:latin typeface="+mj-lt"/>
                <a:ea typeface="Georgia Bold" charset="0"/>
                <a:cs typeface="Georgia Bold" charset="0"/>
              </a:defRPr>
            </a:lvl1pPr>
          </a:lstStyle>
          <a:p>
            <a:r>
              <a:rPr lang="en-US" dirty="0"/>
              <a:t>Statement</a:t>
            </a:r>
          </a:p>
        </p:txBody>
      </p:sp>
      <p:sp>
        <p:nvSpPr>
          <p:cNvPr id="6" name="Content Placeholder 8">
            <a:extLst>
              <a:ext uri="{FF2B5EF4-FFF2-40B4-BE49-F238E27FC236}">
                <a16:creationId xmlns:a16="http://schemas.microsoft.com/office/drawing/2014/main" id="{B3BE98BB-9677-8E43-BD1A-7B7F4818F9BE}"/>
              </a:ext>
            </a:extLst>
          </p:cNvPr>
          <p:cNvSpPr txBox="1">
            <a:spLocks/>
          </p:cNvSpPr>
          <p:nvPr userDrawn="1"/>
        </p:nvSpPr>
        <p:spPr>
          <a:xfrm>
            <a:off x="8593131" y="6418626"/>
            <a:ext cx="550870" cy="228600"/>
          </a:xfrm>
          <a:prstGeom prst="rect">
            <a:avLst/>
          </a:prstGeom>
        </p:spPr>
        <p:txBody>
          <a:bodyPr anchor="ctr"/>
          <a:lstStyle>
            <a:lvl1pPr marL="0" indent="0" algn="l" defTabSz="914400" rtl="0" eaLnBrk="1" latinLnBrk="0" hangingPunct="1">
              <a:spcBef>
                <a:spcPts val="600"/>
              </a:spcBef>
              <a:spcAft>
                <a:spcPts val="0"/>
              </a:spcAft>
              <a:buClrTx/>
              <a:buFontTx/>
              <a:buNone/>
              <a:tabLst>
                <a:tab pos="1201738" algn="l"/>
              </a:tabLst>
              <a:defRPr sz="8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800" b="0" i="0" dirty="0">
                <a:solidFill>
                  <a:schemeClr val="bg1"/>
                </a:solidFill>
                <a:latin typeface="Arial" charset="0"/>
                <a:cs typeface="Arial" charset="0"/>
              </a:rPr>
              <a:t> </a:t>
            </a:r>
            <a:fld id="{38743595-4496-5147-A886-7D133864DF76}" type="slidenum">
              <a:rPr lang="en-US" sz="800" b="0" i="0" smtClean="0">
                <a:solidFill>
                  <a:schemeClr val="bg1"/>
                </a:solidFill>
                <a:latin typeface="Arial" charset="0"/>
                <a:ea typeface="Arial" charset="0"/>
                <a:cs typeface="Arial" charset="0"/>
              </a:rPr>
              <a:pPr algn="ctr"/>
              <a:t>‹#›</a:t>
            </a:fld>
            <a:endParaRPr lang="en-US" sz="800" b="0" i="0" dirty="0">
              <a:solidFill>
                <a:schemeClr val="bg1"/>
              </a:solidFill>
              <a:latin typeface="Arial" charset="0"/>
              <a:ea typeface="Arial" charset="0"/>
              <a:cs typeface="Arial" charset="0"/>
            </a:endParaRPr>
          </a:p>
        </p:txBody>
      </p:sp>
      <p:pic>
        <p:nvPicPr>
          <p:cNvPr id="7" name="Picture 6">
            <a:extLst>
              <a:ext uri="{FF2B5EF4-FFF2-40B4-BE49-F238E27FC236}">
                <a16:creationId xmlns:a16="http://schemas.microsoft.com/office/drawing/2014/main" id="{EE5C90F1-DAE6-44A5-B367-B8E5053C9703}"/>
              </a:ext>
            </a:extLst>
          </p:cNvPr>
          <p:cNvPicPr>
            <a:picLocks noChangeAspect="1"/>
          </p:cNvPicPr>
          <p:nvPr userDrawn="1"/>
        </p:nvPicPr>
        <p:blipFill rotWithShape="1">
          <a:blip r:embed="rId2"/>
          <a:srcRect l="7424" t="21906" r="7900" b="21677"/>
          <a:stretch/>
        </p:blipFill>
        <p:spPr>
          <a:xfrm>
            <a:off x="400755" y="6308535"/>
            <a:ext cx="1420903" cy="367622"/>
          </a:xfrm>
          <a:prstGeom prst="rect">
            <a:avLst/>
          </a:prstGeom>
        </p:spPr>
      </p:pic>
    </p:spTree>
    <p:extLst>
      <p:ext uri="{BB962C8B-B14F-4D97-AF65-F5344CB8AC3E}">
        <p14:creationId xmlns:p14="http://schemas.microsoft.com/office/powerpoint/2010/main" val="71555855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Agenda - bullet lis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57200"/>
            <a:ext cx="7086600" cy="420624"/>
          </a:xfrm>
        </p:spPr>
        <p:txBody>
          <a:bodyPr anchor="t"/>
          <a:lstStyle>
            <a:lvl1pPr>
              <a:defRPr>
                <a:solidFill>
                  <a:schemeClr val="accent1"/>
                </a:solidFill>
              </a:defRPr>
            </a:lvl1pPr>
          </a:lstStyle>
          <a:p>
            <a:r>
              <a:rPr lang="en-US" dirty="0"/>
              <a:t>Agenda</a:t>
            </a:r>
          </a:p>
        </p:txBody>
      </p:sp>
      <p:sp>
        <p:nvSpPr>
          <p:cNvPr id="4" name="Content Placeholder 3"/>
          <p:cNvSpPr>
            <a:spLocks noGrp="1"/>
          </p:cNvSpPr>
          <p:nvPr>
            <p:ph sz="quarter" idx="10" hasCustomPrompt="1"/>
          </p:nvPr>
        </p:nvSpPr>
        <p:spPr>
          <a:xfrm>
            <a:off x="457200" y="1143000"/>
            <a:ext cx="7086600" cy="4800600"/>
          </a:xfrm>
        </p:spPr>
        <p:txBody>
          <a:bodyPr/>
          <a:lstStyle>
            <a:lvl1pPr marL="201163" indent="-201163">
              <a:buClr>
                <a:schemeClr val="bg2"/>
              </a:buClr>
              <a:buFont typeface="Arial" panose="020B0604020202020204" pitchFamily="34" charset="0"/>
              <a:buChar char="•"/>
              <a:defRPr sz="2000">
                <a:solidFill>
                  <a:schemeClr val="bg2"/>
                </a:solidFill>
              </a:defRPr>
            </a:lvl1pPr>
            <a:lvl2pPr marL="402326" indent="-200020">
              <a:buClr>
                <a:schemeClr val="bg2"/>
              </a:buClr>
              <a:buFont typeface="System Font Regular"/>
              <a:buChar char="–"/>
              <a:defRPr sz="1800">
                <a:solidFill>
                  <a:schemeClr val="bg2"/>
                </a:solidFill>
              </a:defRPr>
            </a:lvl2pPr>
            <a:lvl3pPr marL="603489" indent="-200020">
              <a:buClr>
                <a:schemeClr val="bg2"/>
              </a:buClr>
              <a:buFont typeface="Arial" panose="020B0604020202020204" pitchFamily="34" charset="0"/>
              <a:buChar char="•"/>
              <a:defRPr sz="1600">
                <a:solidFill>
                  <a:schemeClr val="bg2"/>
                </a:solidFill>
              </a:defRPr>
            </a:lvl3pPr>
            <a:lvl4pPr>
              <a:defRPr sz="1800"/>
            </a:lvl4pPr>
            <a:lvl5pPr>
              <a:defRPr sz="1800"/>
            </a:lvl5pPr>
          </a:lstStyle>
          <a:p>
            <a:pPr lvl="0"/>
            <a:r>
              <a:rPr lang="en-US" dirty="0"/>
              <a:t>First item</a:t>
            </a:r>
          </a:p>
          <a:p>
            <a:pPr lvl="1"/>
            <a:r>
              <a:rPr lang="en-US" dirty="0"/>
              <a:t>Second Level</a:t>
            </a:r>
          </a:p>
          <a:p>
            <a:pPr lvl="2"/>
            <a:r>
              <a:rPr lang="en-US" dirty="0"/>
              <a:t>Third Level</a:t>
            </a:r>
          </a:p>
          <a:p>
            <a:pPr lvl="0"/>
            <a:r>
              <a:rPr lang="en-US" dirty="0"/>
              <a:t>Second item</a:t>
            </a:r>
          </a:p>
          <a:p>
            <a:pPr lvl="0"/>
            <a:r>
              <a:rPr lang="en-US" dirty="0"/>
              <a:t>Third item</a:t>
            </a:r>
          </a:p>
          <a:p>
            <a:pPr lvl="0"/>
            <a:r>
              <a:rPr lang="en-US" dirty="0"/>
              <a:t>Fourth item</a:t>
            </a:r>
          </a:p>
          <a:p>
            <a:pPr lvl="0"/>
            <a:r>
              <a:rPr lang="en-US" dirty="0"/>
              <a:t>Fifth Item</a:t>
            </a:r>
          </a:p>
        </p:txBody>
      </p:sp>
      <p:sp>
        <p:nvSpPr>
          <p:cNvPr id="7" name="Text Placeholder 3">
            <a:extLst>
              <a:ext uri="{FF2B5EF4-FFF2-40B4-BE49-F238E27FC236}">
                <a16:creationId xmlns:a16="http://schemas.microsoft.com/office/drawing/2014/main" id="{FE70FE0C-BB2A-7B47-A2FB-00A347B507C1}"/>
              </a:ext>
            </a:extLst>
          </p:cNvPr>
          <p:cNvSpPr>
            <a:spLocks noGrp="1"/>
          </p:cNvSpPr>
          <p:nvPr>
            <p:ph type="body" sz="quarter" idx="13" hasCustomPrompt="1"/>
          </p:nvPr>
        </p:nvSpPr>
        <p:spPr>
          <a:xfrm>
            <a:off x="5405575" y="6373368"/>
            <a:ext cx="1244528" cy="228600"/>
          </a:xfrm>
        </p:spPr>
        <p:txBody>
          <a:bodyPr tIns="45720" bIns="45720" anchor="ctr" anchorCtr="0"/>
          <a:lstStyle>
            <a:lvl1pPr>
              <a:defRPr sz="600" baseline="0">
                <a:solidFill>
                  <a:schemeClr val="bg2"/>
                </a:solidFill>
              </a:defRPr>
            </a:lvl1pPr>
          </a:lstStyle>
          <a:p>
            <a:pPr lvl="0"/>
            <a:r>
              <a:rPr lang="en-US" dirty="0"/>
              <a:t>Confidential Proprietary Information</a:t>
            </a:r>
          </a:p>
        </p:txBody>
      </p:sp>
      <p:sp>
        <p:nvSpPr>
          <p:cNvPr id="8" name="Text Placeholder 6">
            <a:extLst>
              <a:ext uri="{FF2B5EF4-FFF2-40B4-BE49-F238E27FC236}">
                <a16:creationId xmlns:a16="http://schemas.microsoft.com/office/drawing/2014/main" id="{DF4994A8-BD41-1A41-8244-ED165900251C}"/>
              </a:ext>
            </a:extLst>
          </p:cNvPr>
          <p:cNvSpPr>
            <a:spLocks noGrp="1"/>
          </p:cNvSpPr>
          <p:nvPr>
            <p:ph type="body" sz="quarter" idx="14" hasCustomPrompt="1"/>
          </p:nvPr>
        </p:nvSpPr>
        <p:spPr>
          <a:xfrm>
            <a:off x="3294218" y="6373368"/>
            <a:ext cx="1728216" cy="228600"/>
          </a:xfrm>
        </p:spPr>
        <p:txBody>
          <a:bodyPr tIns="45720" bIns="45720" anchor="ctr" anchorCtr="0"/>
          <a:lstStyle>
            <a:lvl1pPr>
              <a:defRPr sz="600" baseline="0">
                <a:solidFill>
                  <a:schemeClr val="tx1"/>
                </a:solidFill>
              </a:defRPr>
            </a:lvl1pPr>
          </a:lstStyle>
          <a:p>
            <a:pPr lvl="0"/>
            <a:r>
              <a:rPr lang="en-US" dirty="0"/>
              <a:t>Presentation Title</a:t>
            </a:r>
          </a:p>
        </p:txBody>
      </p:sp>
      <p:sp>
        <p:nvSpPr>
          <p:cNvPr id="3" name="TextBox 2">
            <a:extLst>
              <a:ext uri="{FF2B5EF4-FFF2-40B4-BE49-F238E27FC236}">
                <a16:creationId xmlns:a16="http://schemas.microsoft.com/office/drawing/2014/main" id="{188B1EE2-0498-B54E-B000-B968EE4B57D1}"/>
              </a:ext>
            </a:extLst>
          </p:cNvPr>
          <p:cNvSpPr txBox="1"/>
          <p:nvPr userDrawn="1"/>
        </p:nvSpPr>
        <p:spPr>
          <a:xfrm>
            <a:off x="1896035" y="618565"/>
            <a:ext cx="0" cy="0"/>
          </a:xfrm>
          <a:prstGeom prst="rect">
            <a:avLst/>
          </a:prstGeom>
          <a:noFill/>
        </p:spPr>
        <p:txBody>
          <a:bodyPr wrap="none" lIns="0" tIns="0" rIns="0" bIns="0" rtlCol="0">
            <a:noAutofit/>
          </a:bodyPr>
          <a:lstStyle/>
          <a:p>
            <a:pPr defTabSz="456747" fontAlgn="base">
              <a:spcBef>
                <a:spcPts val="1200"/>
              </a:spcBef>
            </a:pPr>
            <a:endParaRPr lang="en-US" sz="1800" dirty="0" err="1">
              <a:solidFill>
                <a:schemeClr val="bg2"/>
              </a:solidFill>
              <a:ea typeface="MetLife Circular Light" charset="0"/>
              <a:cs typeface="MetLife Circular Light" charset="0"/>
            </a:endParaRPr>
          </a:p>
        </p:txBody>
      </p:sp>
    </p:spTree>
    <p:extLst>
      <p:ext uri="{BB962C8B-B14F-4D97-AF65-F5344CB8AC3E}">
        <p14:creationId xmlns:p14="http://schemas.microsoft.com/office/powerpoint/2010/main" val="21496346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imple Layout - Title and three-column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7086600" cy="420624"/>
          </a:xfrm>
        </p:spPr>
        <p:txBody>
          <a:bodyPr/>
          <a:lstStyle>
            <a:lvl1pPr>
              <a:defRPr>
                <a:solidFill>
                  <a:schemeClr val="accent1"/>
                </a:solidFill>
              </a:defRPr>
            </a:lvl1pPr>
          </a:lstStyle>
          <a:p>
            <a:r>
              <a:rPr lang="en-US"/>
              <a:t>Click to edit Master title style</a:t>
            </a:r>
            <a:endParaRPr lang="en-US" dirty="0"/>
          </a:p>
        </p:txBody>
      </p:sp>
      <p:sp>
        <p:nvSpPr>
          <p:cNvPr id="4" name="Content Placeholder 3"/>
          <p:cNvSpPr>
            <a:spLocks noGrp="1"/>
          </p:cNvSpPr>
          <p:nvPr>
            <p:ph sz="quarter" idx="10"/>
          </p:nvPr>
        </p:nvSpPr>
        <p:spPr>
          <a:xfrm>
            <a:off x="457200" y="1143000"/>
            <a:ext cx="7086600" cy="4800600"/>
          </a:xfrm>
        </p:spPr>
        <p:txBody>
          <a:bodyPr numCol="3" spcCol="137160"/>
          <a:lstStyle>
            <a:lvl1pPr>
              <a:defRPr sz="2000">
                <a:solidFill>
                  <a:schemeClr val="bg2"/>
                </a:solidFill>
              </a:defRPr>
            </a:lvl1pPr>
            <a:lvl2pPr>
              <a:defRPr sz="1800">
                <a:solidFill>
                  <a:schemeClr val="bg2"/>
                </a:solidFill>
              </a:defRPr>
            </a:lvl2pPr>
            <a:lvl3pPr>
              <a:defRPr sz="1600">
                <a:solidFill>
                  <a:schemeClr val="bg2"/>
                </a:solidFill>
              </a:defRPr>
            </a:lvl3pPr>
            <a:lvl4pPr>
              <a:defRPr sz="1800"/>
            </a:lvl4pPr>
            <a:lvl5pPr>
              <a:defRPr sz="1800"/>
            </a:lvl5pPr>
          </a:lstStyle>
          <a:p>
            <a:pPr lvl="0"/>
            <a:r>
              <a:rPr lang="en-US"/>
              <a:t>Click to edit Master text styles</a:t>
            </a:r>
          </a:p>
          <a:p>
            <a:pPr lvl="1"/>
            <a:r>
              <a:rPr lang="en-US"/>
              <a:t>Second level</a:t>
            </a:r>
          </a:p>
          <a:p>
            <a:pPr lvl="2"/>
            <a:r>
              <a:rPr lang="en-US"/>
              <a:t>Third level</a:t>
            </a:r>
          </a:p>
        </p:txBody>
      </p:sp>
      <p:sp>
        <p:nvSpPr>
          <p:cNvPr id="7" name="Text Placeholder 3"/>
          <p:cNvSpPr>
            <a:spLocks noGrp="1"/>
          </p:cNvSpPr>
          <p:nvPr>
            <p:ph type="body" sz="quarter" idx="11"/>
          </p:nvPr>
        </p:nvSpPr>
        <p:spPr>
          <a:xfrm>
            <a:off x="5405573" y="6373368"/>
            <a:ext cx="1244528" cy="228600"/>
          </a:xfrm>
        </p:spPr>
        <p:txBody>
          <a:bodyPr tIns="45720" bIns="45720" anchor="ctr"/>
          <a:lstStyle>
            <a:lvl1pPr>
              <a:defRPr sz="600" baseline="0">
                <a:solidFill>
                  <a:schemeClr val="bg2"/>
                </a:solidFill>
              </a:defRPr>
            </a:lvl1pPr>
          </a:lstStyle>
          <a:p>
            <a:pPr lvl="0"/>
            <a:r>
              <a:rPr lang="en-US"/>
              <a:t>Click to edit Master text styles</a:t>
            </a:r>
          </a:p>
        </p:txBody>
      </p:sp>
      <p:sp>
        <p:nvSpPr>
          <p:cNvPr id="8" name="Text Placeholder 6"/>
          <p:cNvSpPr>
            <a:spLocks noGrp="1"/>
          </p:cNvSpPr>
          <p:nvPr>
            <p:ph type="body" sz="quarter" idx="12"/>
          </p:nvPr>
        </p:nvSpPr>
        <p:spPr>
          <a:xfrm>
            <a:off x="3294218" y="6373368"/>
            <a:ext cx="1728216" cy="228600"/>
          </a:xfrm>
        </p:spPr>
        <p:txBody>
          <a:bodyPr tIns="45720" bIns="45720" anchor="ctr"/>
          <a:lstStyle>
            <a:lvl1pPr>
              <a:defRPr sz="600" baseline="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461958102"/>
      </p:ext>
    </p:extLst>
  </p:cSld>
  <p:clrMapOvr>
    <a:masterClrMapping/>
  </p:clrMapOvr>
  <p:transition>
    <p:fade/>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Agenda - numbered lis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57200"/>
            <a:ext cx="7086600" cy="420624"/>
          </a:xfrm>
        </p:spPr>
        <p:txBody>
          <a:bodyPr anchor="t"/>
          <a:lstStyle>
            <a:lvl1pPr>
              <a:defRPr>
                <a:solidFill>
                  <a:schemeClr val="accent1"/>
                </a:solidFill>
              </a:defRPr>
            </a:lvl1pPr>
          </a:lstStyle>
          <a:p>
            <a:r>
              <a:rPr lang="en-US" dirty="0"/>
              <a:t>Agenda</a:t>
            </a:r>
          </a:p>
        </p:txBody>
      </p:sp>
      <p:sp>
        <p:nvSpPr>
          <p:cNvPr id="4" name="Content Placeholder 3"/>
          <p:cNvSpPr>
            <a:spLocks noGrp="1"/>
          </p:cNvSpPr>
          <p:nvPr>
            <p:ph sz="quarter" idx="10" hasCustomPrompt="1"/>
          </p:nvPr>
        </p:nvSpPr>
        <p:spPr>
          <a:xfrm>
            <a:off x="457200" y="1143000"/>
            <a:ext cx="7086600" cy="4800600"/>
          </a:xfrm>
        </p:spPr>
        <p:txBody>
          <a:bodyPr/>
          <a:lstStyle>
            <a:lvl1pPr marL="347463" indent="-347463">
              <a:buClr>
                <a:schemeClr val="tx2"/>
              </a:buClr>
              <a:buFont typeface="+mj-lt"/>
              <a:buAutoNum type="arabicPeriod"/>
              <a:defRPr sz="2000">
                <a:solidFill>
                  <a:schemeClr val="bg2"/>
                </a:solidFill>
              </a:defRPr>
            </a:lvl1pPr>
            <a:lvl2pPr marL="548626" indent="-201163">
              <a:buClr>
                <a:schemeClr val="bg2"/>
              </a:buClr>
              <a:buFont typeface="Arial" panose="020B0604020202020204" pitchFamily="34" charset="0"/>
              <a:buChar char="•"/>
              <a:defRPr sz="1800">
                <a:solidFill>
                  <a:schemeClr val="bg2"/>
                </a:solidFill>
              </a:defRPr>
            </a:lvl2pPr>
            <a:lvl3pPr marL="822939" indent="-201163">
              <a:buClr>
                <a:schemeClr val="bg2"/>
              </a:buClr>
              <a:buFont typeface="System Font Regular"/>
              <a:buChar char="–"/>
              <a:defRPr sz="1600">
                <a:solidFill>
                  <a:schemeClr val="bg2"/>
                </a:solidFill>
              </a:defRPr>
            </a:lvl3pPr>
            <a:lvl4pPr>
              <a:defRPr sz="1800"/>
            </a:lvl4pPr>
            <a:lvl5pPr>
              <a:defRPr sz="1800"/>
            </a:lvl5pPr>
          </a:lstStyle>
          <a:p>
            <a:r>
              <a:rPr lang="en-US" dirty="0"/>
              <a:t>Section Title One</a:t>
            </a:r>
          </a:p>
          <a:p>
            <a:pPr lvl="1"/>
            <a:r>
              <a:rPr lang="en-US" dirty="0"/>
              <a:t>Second Level</a:t>
            </a:r>
          </a:p>
          <a:p>
            <a:pPr lvl="2"/>
            <a:r>
              <a:rPr lang="en-US" dirty="0"/>
              <a:t>Third Level</a:t>
            </a:r>
          </a:p>
          <a:p>
            <a:r>
              <a:rPr lang="en-US" dirty="0"/>
              <a:t>Section Title Two</a:t>
            </a:r>
          </a:p>
          <a:p>
            <a:r>
              <a:rPr lang="en-US" dirty="0"/>
              <a:t>Section Title Three</a:t>
            </a:r>
          </a:p>
          <a:p>
            <a:r>
              <a:rPr lang="en-US" dirty="0"/>
              <a:t>Section Title Four</a:t>
            </a:r>
          </a:p>
          <a:p>
            <a:r>
              <a:rPr lang="en-US" dirty="0"/>
              <a:t>Section Title Five</a:t>
            </a:r>
          </a:p>
          <a:p>
            <a:pPr lvl="0"/>
            <a:endParaRPr lang="en-US" dirty="0"/>
          </a:p>
          <a:p>
            <a:pPr lvl="0"/>
            <a:endParaRPr lang="en-US" dirty="0"/>
          </a:p>
        </p:txBody>
      </p:sp>
      <p:sp>
        <p:nvSpPr>
          <p:cNvPr id="7" name="Text Placeholder 3">
            <a:extLst>
              <a:ext uri="{FF2B5EF4-FFF2-40B4-BE49-F238E27FC236}">
                <a16:creationId xmlns:a16="http://schemas.microsoft.com/office/drawing/2014/main" id="{5C8F005B-1F72-A842-999B-A2F9E107FB85}"/>
              </a:ext>
            </a:extLst>
          </p:cNvPr>
          <p:cNvSpPr>
            <a:spLocks noGrp="1"/>
          </p:cNvSpPr>
          <p:nvPr>
            <p:ph type="body" sz="quarter" idx="11" hasCustomPrompt="1"/>
          </p:nvPr>
        </p:nvSpPr>
        <p:spPr>
          <a:xfrm>
            <a:off x="5405575" y="6373368"/>
            <a:ext cx="1244528" cy="228600"/>
          </a:xfrm>
        </p:spPr>
        <p:txBody>
          <a:bodyPr tIns="45720" bIns="45720" anchor="ctr" anchorCtr="0"/>
          <a:lstStyle>
            <a:lvl1pPr>
              <a:defRPr sz="600" baseline="0">
                <a:solidFill>
                  <a:schemeClr val="bg2"/>
                </a:solidFill>
              </a:defRPr>
            </a:lvl1pPr>
          </a:lstStyle>
          <a:p>
            <a:pPr lvl="0"/>
            <a:r>
              <a:rPr lang="en-US" dirty="0"/>
              <a:t>Confidential Proprietary Information</a:t>
            </a:r>
          </a:p>
        </p:txBody>
      </p:sp>
      <p:sp>
        <p:nvSpPr>
          <p:cNvPr id="8" name="Text Placeholder 6">
            <a:extLst>
              <a:ext uri="{FF2B5EF4-FFF2-40B4-BE49-F238E27FC236}">
                <a16:creationId xmlns:a16="http://schemas.microsoft.com/office/drawing/2014/main" id="{61EECD60-D662-9745-995E-0D278EA2F551}"/>
              </a:ext>
            </a:extLst>
          </p:cNvPr>
          <p:cNvSpPr>
            <a:spLocks noGrp="1"/>
          </p:cNvSpPr>
          <p:nvPr>
            <p:ph type="body" sz="quarter" idx="12" hasCustomPrompt="1"/>
          </p:nvPr>
        </p:nvSpPr>
        <p:spPr>
          <a:xfrm>
            <a:off x="3294218" y="6373368"/>
            <a:ext cx="1728216" cy="228600"/>
          </a:xfrm>
        </p:spPr>
        <p:txBody>
          <a:bodyPr tIns="45720" bIns="45720" anchor="ctr" anchorCtr="0"/>
          <a:lstStyle>
            <a:lvl1pPr>
              <a:defRPr sz="600" baseline="0">
                <a:solidFill>
                  <a:schemeClr val="tx1"/>
                </a:solidFill>
              </a:defRPr>
            </a:lvl1pPr>
          </a:lstStyle>
          <a:p>
            <a:pPr lvl="0"/>
            <a:r>
              <a:rPr lang="en-US" dirty="0"/>
              <a:t>Presentation Title</a:t>
            </a:r>
          </a:p>
        </p:txBody>
      </p:sp>
    </p:spTree>
    <p:extLst>
      <p:ext uri="{BB962C8B-B14F-4D97-AF65-F5344CB8AC3E}">
        <p14:creationId xmlns:p14="http://schemas.microsoft.com/office/powerpoint/2010/main" val="1267169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Simple Layout - 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57200"/>
            <a:ext cx="7086600" cy="420624"/>
          </a:xfrm>
        </p:spPr>
        <p:txBody>
          <a:bodyPr anchor="t"/>
          <a:lstStyle>
            <a:lvl1pPr>
              <a:defRPr>
                <a:solidFill>
                  <a:schemeClr val="accent1"/>
                </a:solidFill>
              </a:defRPr>
            </a:lvl1pPr>
          </a:lstStyle>
          <a:p>
            <a:r>
              <a:rPr lang="en-US" dirty="0"/>
              <a:t>Title</a:t>
            </a:r>
          </a:p>
        </p:txBody>
      </p:sp>
      <p:sp>
        <p:nvSpPr>
          <p:cNvPr id="4" name="Content Placeholder 3"/>
          <p:cNvSpPr>
            <a:spLocks noGrp="1"/>
          </p:cNvSpPr>
          <p:nvPr>
            <p:ph sz="quarter" idx="10" hasCustomPrompt="1"/>
          </p:nvPr>
        </p:nvSpPr>
        <p:spPr>
          <a:xfrm>
            <a:off x="457200" y="1143000"/>
            <a:ext cx="7086600" cy="4800600"/>
          </a:xfrm>
        </p:spPr>
        <p:txBody>
          <a:bodyPr/>
          <a:lstStyle>
            <a:lvl1pPr>
              <a:defRPr sz="2000">
                <a:solidFill>
                  <a:schemeClr val="bg2"/>
                </a:solidFill>
              </a:defRPr>
            </a:lvl1pPr>
            <a:lvl2pPr>
              <a:defRPr sz="1800">
                <a:solidFill>
                  <a:schemeClr val="bg2"/>
                </a:solidFill>
              </a:defRPr>
            </a:lvl2pPr>
            <a:lvl3pPr>
              <a:defRPr sz="1600">
                <a:solidFill>
                  <a:schemeClr val="bg2"/>
                </a:solidFill>
              </a:defRPr>
            </a:lvl3pPr>
            <a:lvl4pPr>
              <a:defRPr sz="1800"/>
            </a:lvl4pPr>
            <a:lvl5pPr>
              <a:defRPr sz="1800"/>
            </a:lvl5pPr>
          </a:lstStyle>
          <a:p>
            <a:pPr lvl="0"/>
            <a:r>
              <a:rPr lang="en-US" dirty="0"/>
              <a:t>First Level</a:t>
            </a:r>
          </a:p>
          <a:p>
            <a:pPr lvl="1"/>
            <a:r>
              <a:rPr lang="en-US" dirty="0"/>
              <a:t>Second Level</a:t>
            </a:r>
          </a:p>
          <a:p>
            <a:pPr lvl="2"/>
            <a:r>
              <a:rPr lang="en-US" dirty="0"/>
              <a:t>Third Level</a:t>
            </a:r>
          </a:p>
        </p:txBody>
      </p:sp>
      <p:sp>
        <p:nvSpPr>
          <p:cNvPr id="7" name="Text Placeholder 3">
            <a:extLst>
              <a:ext uri="{FF2B5EF4-FFF2-40B4-BE49-F238E27FC236}">
                <a16:creationId xmlns:a16="http://schemas.microsoft.com/office/drawing/2014/main" id="{B2D089B6-E31C-9F4C-A859-ADF25E22CCF8}"/>
              </a:ext>
            </a:extLst>
          </p:cNvPr>
          <p:cNvSpPr>
            <a:spLocks noGrp="1"/>
          </p:cNvSpPr>
          <p:nvPr>
            <p:ph type="body" sz="quarter" idx="11" hasCustomPrompt="1"/>
          </p:nvPr>
        </p:nvSpPr>
        <p:spPr>
          <a:xfrm>
            <a:off x="5405575" y="6373368"/>
            <a:ext cx="1244528" cy="228600"/>
          </a:xfrm>
        </p:spPr>
        <p:txBody>
          <a:bodyPr tIns="45720" bIns="45720" anchor="ctr" anchorCtr="0"/>
          <a:lstStyle>
            <a:lvl1pPr>
              <a:defRPr sz="600" baseline="0">
                <a:solidFill>
                  <a:schemeClr val="bg2"/>
                </a:solidFill>
              </a:defRPr>
            </a:lvl1pPr>
          </a:lstStyle>
          <a:p>
            <a:pPr lvl="0"/>
            <a:r>
              <a:rPr lang="en-US" dirty="0"/>
              <a:t>Confidential Proprietary Information</a:t>
            </a:r>
          </a:p>
        </p:txBody>
      </p:sp>
      <p:sp>
        <p:nvSpPr>
          <p:cNvPr id="8" name="Text Placeholder 6">
            <a:extLst>
              <a:ext uri="{FF2B5EF4-FFF2-40B4-BE49-F238E27FC236}">
                <a16:creationId xmlns:a16="http://schemas.microsoft.com/office/drawing/2014/main" id="{F5782B70-2704-A940-BA9A-036BAD4AD280}"/>
              </a:ext>
            </a:extLst>
          </p:cNvPr>
          <p:cNvSpPr>
            <a:spLocks noGrp="1"/>
          </p:cNvSpPr>
          <p:nvPr>
            <p:ph type="body" sz="quarter" idx="12" hasCustomPrompt="1"/>
          </p:nvPr>
        </p:nvSpPr>
        <p:spPr>
          <a:xfrm>
            <a:off x="3294218" y="6373368"/>
            <a:ext cx="1728216" cy="228600"/>
          </a:xfrm>
        </p:spPr>
        <p:txBody>
          <a:bodyPr tIns="45720" bIns="45720" anchor="ctr" anchorCtr="0"/>
          <a:lstStyle>
            <a:lvl1pPr>
              <a:defRPr sz="600" baseline="0">
                <a:solidFill>
                  <a:schemeClr val="tx1"/>
                </a:solidFill>
              </a:defRPr>
            </a:lvl1pPr>
          </a:lstStyle>
          <a:p>
            <a:pPr lvl="0"/>
            <a:r>
              <a:rPr lang="en-US" dirty="0"/>
              <a:t>Presentation Title</a:t>
            </a:r>
          </a:p>
        </p:txBody>
      </p:sp>
      <p:sp>
        <p:nvSpPr>
          <p:cNvPr id="3" name="TextBox 2">
            <a:extLst>
              <a:ext uri="{FF2B5EF4-FFF2-40B4-BE49-F238E27FC236}">
                <a16:creationId xmlns:a16="http://schemas.microsoft.com/office/drawing/2014/main" id="{D5E7F2E4-7E92-ED48-B50B-40BD6F937508}"/>
              </a:ext>
            </a:extLst>
          </p:cNvPr>
          <p:cNvSpPr txBox="1"/>
          <p:nvPr userDrawn="1"/>
        </p:nvSpPr>
        <p:spPr>
          <a:xfrm>
            <a:off x="1358153" y="712694"/>
            <a:ext cx="0" cy="0"/>
          </a:xfrm>
          <a:prstGeom prst="rect">
            <a:avLst/>
          </a:prstGeom>
          <a:noFill/>
        </p:spPr>
        <p:txBody>
          <a:bodyPr wrap="none" lIns="0" tIns="0" rIns="0" bIns="0" rtlCol="0">
            <a:noAutofit/>
          </a:bodyPr>
          <a:lstStyle/>
          <a:p>
            <a:pPr defTabSz="456747" fontAlgn="base">
              <a:spcBef>
                <a:spcPts val="1200"/>
              </a:spcBef>
            </a:pPr>
            <a:endParaRPr lang="en-US" sz="1800" dirty="0" err="1">
              <a:solidFill>
                <a:schemeClr val="bg2"/>
              </a:solidFill>
              <a:ea typeface="MetLife Circular Light" charset="0"/>
              <a:cs typeface="MetLife Circular Light" charset="0"/>
            </a:endParaRPr>
          </a:p>
        </p:txBody>
      </p:sp>
    </p:spTree>
    <p:extLst>
      <p:ext uri="{BB962C8B-B14F-4D97-AF65-F5344CB8AC3E}">
        <p14:creationId xmlns:p14="http://schemas.microsoft.com/office/powerpoint/2010/main" val="366242560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Simple Layout - Title and three-column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57200"/>
            <a:ext cx="7086600" cy="420624"/>
          </a:xfrm>
        </p:spPr>
        <p:txBody>
          <a:bodyPr anchor="t"/>
          <a:lstStyle>
            <a:lvl1pPr>
              <a:defRPr>
                <a:solidFill>
                  <a:schemeClr val="accent1"/>
                </a:solidFill>
              </a:defRPr>
            </a:lvl1pPr>
          </a:lstStyle>
          <a:p>
            <a:r>
              <a:rPr lang="en-US" dirty="0"/>
              <a:t>Title</a:t>
            </a:r>
          </a:p>
        </p:txBody>
      </p:sp>
      <p:sp>
        <p:nvSpPr>
          <p:cNvPr id="4" name="Content Placeholder 3"/>
          <p:cNvSpPr>
            <a:spLocks noGrp="1"/>
          </p:cNvSpPr>
          <p:nvPr>
            <p:ph sz="quarter" idx="10" hasCustomPrompt="1"/>
          </p:nvPr>
        </p:nvSpPr>
        <p:spPr>
          <a:xfrm>
            <a:off x="457200" y="1143000"/>
            <a:ext cx="7086600" cy="4800600"/>
          </a:xfrm>
        </p:spPr>
        <p:txBody>
          <a:bodyPr numCol="3" spcCol="137160"/>
          <a:lstStyle>
            <a:lvl1pPr>
              <a:defRPr sz="2000">
                <a:solidFill>
                  <a:schemeClr val="bg2"/>
                </a:solidFill>
              </a:defRPr>
            </a:lvl1pPr>
            <a:lvl2pPr>
              <a:defRPr sz="1800">
                <a:solidFill>
                  <a:schemeClr val="bg2"/>
                </a:solidFill>
              </a:defRPr>
            </a:lvl2pPr>
            <a:lvl3pPr>
              <a:defRPr sz="1600">
                <a:solidFill>
                  <a:schemeClr val="bg2"/>
                </a:solidFill>
              </a:defRPr>
            </a:lvl3pPr>
            <a:lvl4pPr>
              <a:defRPr sz="1800"/>
            </a:lvl4pPr>
            <a:lvl5pPr>
              <a:defRPr sz="1800"/>
            </a:lvl5pPr>
          </a:lstStyle>
          <a:p>
            <a:pPr lvl="0"/>
            <a:r>
              <a:rPr lang="en-US" dirty="0"/>
              <a:t>First Level</a:t>
            </a:r>
          </a:p>
          <a:p>
            <a:pPr lvl="1"/>
            <a:r>
              <a:rPr lang="en-US" dirty="0"/>
              <a:t>Second Level</a:t>
            </a:r>
          </a:p>
          <a:p>
            <a:pPr lvl="2"/>
            <a:r>
              <a:rPr lang="en-US" dirty="0"/>
              <a:t>Third Level</a:t>
            </a:r>
          </a:p>
        </p:txBody>
      </p:sp>
      <p:sp>
        <p:nvSpPr>
          <p:cNvPr id="7" name="Text Placeholder 3">
            <a:extLst>
              <a:ext uri="{FF2B5EF4-FFF2-40B4-BE49-F238E27FC236}">
                <a16:creationId xmlns:a16="http://schemas.microsoft.com/office/drawing/2014/main" id="{F541B9EC-AAA5-564C-AD9C-6BC1C50C075F}"/>
              </a:ext>
            </a:extLst>
          </p:cNvPr>
          <p:cNvSpPr>
            <a:spLocks noGrp="1"/>
          </p:cNvSpPr>
          <p:nvPr>
            <p:ph type="body" sz="quarter" idx="11" hasCustomPrompt="1"/>
          </p:nvPr>
        </p:nvSpPr>
        <p:spPr>
          <a:xfrm>
            <a:off x="5405575" y="6373368"/>
            <a:ext cx="1244528" cy="228600"/>
          </a:xfrm>
        </p:spPr>
        <p:txBody>
          <a:bodyPr tIns="45720" bIns="45720" anchor="ctr" anchorCtr="0"/>
          <a:lstStyle>
            <a:lvl1pPr>
              <a:defRPr sz="600" baseline="0">
                <a:solidFill>
                  <a:schemeClr val="bg2"/>
                </a:solidFill>
              </a:defRPr>
            </a:lvl1pPr>
          </a:lstStyle>
          <a:p>
            <a:pPr lvl="0"/>
            <a:r>
              <a:rPr lang="en-US" dirty="0"/>
              <a:t>Confidential Proprietary Information</a:t>
            </a:r>
          </a:p>
        </p:txBody>
      </p:sp>
      <p:sp>
        <p:nvSpPr>
          <p:cNvPr id="8" name="Text Placeholder 6">
            <a:extLst>
              <a:ext uri="{FF2B5EF4-FFF2-40B4-BE49-F238E27FC236}">
                <a16:creationId xmlns:a16="http://schemas.microsoft.com/office/drawing/2014/main" id="{AD00712E-786D-114E-8FAC-DC246530D39B}"/>
              </a:ext>
            </a:extLst>
          </p:cNvPr>
          <p:cNvSpPr>
            <a:spLocks noGrp="1"/>
          </p:cNvSpPr>
          <p:nvPr>
            <p:ph type="body" sz="quarter" idx="12" hasCustomPrompt="1"/>
          </p:nvPr>
        </p:nvSpPr>
        <p:spPr>
          <a:xfrm>
            <a:off x="3294218" y="6373368"/>
            <a:ext cx="1728216" cy="228600"/>
          </a:xfrm>
        </p:spPr>
        <p:txBody>
          <a:bodyPr tIns="45720" bIns="45720" anchor="ctr" anchorCtr="0"/>
          <a:lstStyle>
            <a:lvl1pPr>
              <a:defRPr sz="600" baseline="0">
                <a:solidFill>
                  <a:schemeClr val="tx1"/>
                </a:solidFill>
              </a:defRPr>
            </a:lvl1pPr>
          </a:lstStyle>
          <a:p>
            <a:pPr lvl="0"/>
            <a:r>
              <a:rPr lang="en-US" dirty="0"/>
              <a:t>Presentation Title</a:t>
            </a:r>
          </a:p>
        </p:txBody>
      </p:sp>
    </p:spTree>
    <p:extLst>
      <p:ext uri="{BB962C8B-B14F-4D97-AF65-F5344CB8AC3E}">
        <p14:creationId xmlns:p14="http://schemas.microsoft.com/office/powerpoint/2010/main" val="224710240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Simple Layout - Title, header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57200"/>
            <a:ext cx="7086600" cy="420624"/>
          </a:xfrm>
        </p:spPr>
        <p:txBody>
          <a:bodyPr anchor="t"/>
          <a:lstStyle>
            <a:lvl1pPr>
              <a:defRPr>
                <a:solidFill>
                  <a:schemeClr val="accent1"/>
                </a:solidFill>
              </a:defRPr>
            </a:lvl1pPr>
          </a:lstStyle>
          <a:p>
            <a:r>
              <a:rPr lang="en-US" dirty="0"/>
              <a:t>Title</a:t>
            </a:r>
          </a:p>
        </p:txBody>
      </p:sp>
      <p:sp>
        <p:nvSpPr>
          <p:cNvPr id="4" name="Content Placeholder 3"/>
          <p:cNvSpPr>
            <a:spLocks noGrp="1"/>
          </p:cNvSpPr>
          <p:nvPr>
            <p:ph sz="quarter" idx="10" hasCustomPrompt="1"/>
          </p:nvPr>
        </p:nvSpPr>
        <p:spPr>
          <a:xfrm>
            <a:off x="457200" y="1143000"/>
            <a:ext cx="7083682" cy="4800600"/>
          </a:xfrm>
        </p:spPr>
        <p:txBody>
          <a:bodyPr/>
          <a:lstStyle>
            <a:lvl1pPr>
              <a:spcBef>
                <a:spcPts val="1800"/>
              </a:spcBef>
              <a:defRPr sz="2000" b="1" i="0">
                <a:solidFill>
                  <a:schemeClr val="tx2"/>
                </a:solidFill>
                <a:latin typeface="+mn-lt"/>
                <a:ea typeface="Arial" charset="0"/>
                <a:cs typeface="Arial" charset="0"/>
              </a:defRPr>
            </a:lvl1pPr>
            <a:lvl2pPr marL="0" indent="0">
              <a:spcBef>
                <a:spcPts val="1200"/>
              </a:spcBef>
              <a:buFontTx/>
              <a:buNone/>
              <a:defRPr sz="2000"/>
            </a:lvl2pPr>
            <a:lvl3pPr marL="200020" indent="-200020">
              <a:spcBef>
                <a:spcPts val="600"/>
              </a:spcBef>
              <a:buFont typeface="Arial"/>
              <a:buChar char="•"/>
              <a:defRPr sz="1800"/>
            </a:lvl3pPr>
            <a:lvl4pPr marL="398453" indent="-200020">
              <a:buFont typeface="Lucida Grande"/>
              <a:buChar char="-"/>
              <a:defRPr sz="1600"/>
            </a:lvl4pPr>
            <a:lvl5pPr>
              <a:defRPr sz="1800"/>
            </a:lvl5pPr>
          </a:lstStyle>
          <a:p>
            <a:pPr lvl="0"/>
            <a:r>
              <a:rPr lang="en-US" dirty="0"/>
              <a:t>Header</a:t>
            </a:r>
          </a:p>
          <a:p>
            <a:pPr lvl="1"/>
            <a:r>
              <a:rPr lang="en-US" dirty="0"/>
              <a:t>First Level </a:t>
            </a:r>
          </a:p>
          <a:p>
            <a:pPr lvl="2"/>
            <a:r>
              <a:rPr lang="en-US" dirty="0"/>
              <a:t>Second Level</a:t>
            </a:r>
          </a:p>
          <a:p>
            <a:pPr lvl="3"/>
            <a:r>
              <a:rPr lang="en-US" dirty="0"/>
              <a:t>Third Level</a:t>
            </a:r>
          </a:p>
        </p:txBody>
      </p:sp>
      <p:sp>
        <p:nvSpPr>
          <p:cNvPr id="7" name="Text Placeholder 3">
            <a:extLst>
              <a:ext uri="{FF2B5EF4-FFF2-40B4-BE49-F238E27FC236}">
                <a16:creationId xmlns:a16="http://schemas.microsoft.com/office/drawing/2014/main" id="{EFFC44A4-960A-824D-A368-E7C1C6D7F972}"/>
              </a:ext>
            </a:extLst>
          </p:cNvPr>
          <p:cNvSpPr>
            <a:spLocks noGrp="1"/>
          </p:cNvSpPr>
          <p:nvPr>
            <p:ph type="body" sz="quarter" idx="11" hasCustomPrompt="1"/>
          </p:nvPr>
        </p:nvSpPr>
        <p:spPr>
          <a:xfrm>
            <a:off x="5405575" y="6373368"/>
            <a:ext cx="1244528" cy="228600"/>
          </a:xfrm>
        </p:spPr>
        <p:txBody>
          <a:bodyPr tIns="45720" bIns="45720" anchor="ctr" anchorCtr="0"/>
          <a:lstStyle>
            <a:lvl1pPr>
              <a:defRPr sz="600" baseline="0">
                <a:solidFill>
                  <a:schemeClr val="bg2"/>
                </a:solidFill>
              </a:defRPr>
            </a:lvl1pPr>
          </a:lstStyle>
          <a:p>
            <a:pPr lvl="0"/>
            <a:r>
              <a:rPr lang="en-US" dirty="0"/>
              <a:t>Confidential Proprietary Information</a:t>
            </a:r>
          </a:p>
        </p:txBody>
      </p:sp>
      <p:sp>
        <p:nvSpPr>
          <p:cNvPr id="8" name="Text Placeholder 6">
            <a:extLst>
              <a:ext uri="{FF2B5EF4-FFF2-40B4-BE49-F238E27FC236}">
                <a16:creationId xmlns:a16="http://schemas.microsoft.com/office/drawing/2014/main" id="{9D3AEFDD-DF77-A547-9FE2-14EF1A597834}"/>
              </a:ext>
            </a:extLst>
          </p:cNvPr>
          <p:cNvSpPr>
            <a:spLocks noGrp="1"/>
          </p:cNvSpPr>
          <p:nvPr>
            <p:ph type="body" sz="quarter" idx="12" hasCustomPrompt="1"/>
          </p:nvPr>
        </p:nvSpPr>
        <p:spPr>
          <a:xfrm>
            <a:off x="3294218" y="6373368"/>
            <a:ext cx="1728216" cy="228600"/>
          </a:xfrm>
        </p:spPr>
        <p:txBody>
          <a:bodyPr tIns="45720" bIns="45720" anchor="ctr" anchorCtr="0"/>
          <a:lstStyle>
            <a:lvl1pPr>
              <a:defRPr sz="600" baseline="0">
                <a:solidFill>
                  <a:schemeClr val="tx1"/>
                </a:solidFill>
              </a:defRPr>
            </a:lvl1pPr>
          </a:lstStyle>
          <a:p>
            <a:pPr lvl="0"/>
            <a:r>
              <a:rPr lang="en-US" dirty="0"/>
              <a:t>Presentation Title</a:t>
            </a:r>
          </a:p>
        </p:txBody>
      </p:sp>
    </p:spTree>
    <p:extLst>
      <p:ext uri="{BB962C8B-B14F-4D97-AF65-F5344CB8AC3E}">
        <p14:creationId xmlns:p14="http://schemas.microsoft.com/office/powerpoint/2010/main" val="345544332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Simple Layout - Title, header, Subheader, text">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B372CB4-BC72-5843-B18C-A6DA70EBB71E}"/>
              </a:ext>
            </a:extLst>
          </p:cNvPr>
          <p:cNvSpPr>
            <a:spLocks noGrp="1"/>
          </p:cNvSpPr>
          <p:nvPr>
            <p:ph type="title" hasCustomPrompt="1"/>
          </p:nvPr>
        </p:nvSpPr>
        <p:spPr>
          <a:xfrm>
            <a:off x="457200" y="457200"/>
            <a:ext cx="7086600" cy="420624"/>
          </a:xfrm>
        </p:spPr>
        <p:txBody>
          <a:bodyPr anchor="t"/>
          <a:lstStyle>
            <a:lvl1pPr>
              <a:defRPr>
                <a:solidFill>
                  <a:schemeClr val="accent1"/>
                </a:solidFill>
              </a:defRPr>
            </a:lvl1pPr>
          </a:lstStyle>
          <a:p>
            <a:r>
              <a:rPr lang="en-US" dirty="0"/>
              <a:t>Title</a:t>
            </a:r>
          </a:p>
        </p:txBody>
      </p:sp>
      <p:sp>
        <p:nvSpPr>
          <p:cNvPr id="4" name="Content Placeholder 3">
            <a:extLst>
              <a:ext uri="{FF2B5EF4-FFF2-40B4-BE49-F238E27FC236}">
                <a16:creationId xmlns:a16="http://schemas.microsoft.com/office/drawing/2014/main" id="{FAEA1F2A-2A98-C741-B6CE-2AE83C9DEB22}"/>
              </a:ext>
            </a:extLst>
          </p:cNvPr>
          <p:cNvSpPr>
            <a:spLocks noGrp="1"/>
          </p:cNvSpPr>
          <p:nvPr>
            <p:ph sz="quarter" idx="10" hasCustomPrompt="1"/>
          </p:nvPr>
        </p:nvSpPr>
        <p:spPr>
          <a:xfrm>
            <a:off x="457200" y="1143000"/>
            <a:ext cx="7086600" cy="4800600"/>
          </a:xfrm>
        </p:spPr>
        <p:txBody>
          <a:bodyPr/>
          <a:lstStyle>
            <a:lvl1pPr>
              <a:spcBef>
                <a:spcPts val="1800"/>
              </a:spcBef>
              <a:buFontTx/>
              <a:buNone/>
              <a:defRPr sz="2000" b="1" i="0">
                <a:solidFill>
                  <a:schemeClr val="tx2"/>
                </a:solidFill>
                <a:latin typeface="+mn-lt"/>
                <a:ea typeface="Arial" charset="0"/>
                <a:cs typeface="Arial" charset="0"/>
              </a:defRPr>
            </a:lvl1pPr>
            <a:lvl2pPr marL="0" indent="0">
              <a:spcBef>
                <a:spcPts val="1200"/>
              </a:spcBef>
              <a:buFontTx/>
              <a:buNone/>
              <a:defRPr sz="1400" b="0">
                <a:solidFill>
                  <a:schemeClr val="tx1"/>
                </a:solidFill>
              </a:defRPr>
            </a:lvl2pPr>
            <a:lvl3pPr marL="0" indent="0">
              <a:spcBef>
                <a:spcPts val="1200"/>
              </a:spcBef>
              <a:buFontTx/>
              <a:buNone/>
              <a:defRPr sz="2000"/>
            </a:lvl3pPr>
            <a:lvl4pPr marL="201163" indent="-200020">
              <a:spcBef>
                <a:spcPts val="600"/>
              </a:spcBef>
              <a:buFont typeface="Arial" panose="020B0604020202020204" pitchFamily="34" charset="0"/>
              <a:buChar char="•"/>
              <a:defRPr sz="1800"/>
            </a:lvl4pPr>
            <a:lvl5pPr marL="402326" indent="-201163">
              <a:defRPr sz="1600"/>
            </a:lvl5pPr>
          </a:lstStyle>
          <a:p>
            <a:pPr lvl="0"/>
            <a:r>
              <a:rPr lang="en-US" dirty="0"/>
              <a:t>Header</a:t>
            </a:r>
          </a:p>
          <a:p>
            <a:pPr lvl="1"/>
            <a:r>
              <a:rPr lang="en-US" dirty="0"/>
              <a:t>SUBHEADER</a:t>
            </a:r>
          </a:p>
          <a:p>
            <a:pPr lvl="2"/>
            <a:r>
              <a:rPr lang="en-US" dirty="0"/>
              <a:t>First Level </a:t>
            </a:r>
          </a:p>
          <a:p>
            <a:pPr lvl="3"/>
            <a:r>
              <a:rPr lang="en-US" dirty="0"/>
              <a:t>Second Level</a:t>
            </a:r>
          </a:p>
          <a:p>
            <a:pPr lvl="4"/>
            <a:r>
              <a:rPr lang="en-US" dirty="0"/>
              <a:t>Third Level</a:t>
            </a:r>
          </a:p>
        </p:txBody>
      </p:sp>
      <p:sp>
        <p:nvSpPr>
          <p:cNvPr id="6" name="Text Placeholder 3">
            <a:extLst>
              <a:ext uri="{FF2B5EF4-FFF2-40B4-BE49-F238E27FC236}">
                <a16:creationId xmlns:a16="http://schemas.microsoft.com/office/drawing/2014/main" id="{35D0C2E7-3015-1B44-8EBD-035DE45689E7}"/>
              </a:ext>
            </a:extLst>
          </p:cNvPr>
          <p:cNvSpPr>
            <a:spLocks noGrp="1"/>
          </p:cNvSpPr>
          <p:nvPr>
            <p:ph type="body" sz="quarter" idx="11" hasCustomPrompt="1"/>
          </p:nvPr>
        </p:nvSpPr>
        <p:spPr>
          <a:xfrm>
            <a:off x="5405575" y="6373368"/>
            <a:ext cx="1244528" cy="228600"/>
          </a:xfrm>
        </p:spPr>
        <p:txBody>
          <a:bodyPr tIns="45720" bIns="45720" anchor="ctr" anchorCtr="0"/>
          <a:lstStyle>
            <a:lvl1pPr>
              <a:defRPr sz="600" baseline="0">
                <a:solidFill>
                  <a:schemeClr val="bg2"/>
                </a:solidFill>
              </a:defRPr>
            </a:lvl1pPr>
          </a:lstStyle>
          <a:p>
            <a:pPr lvl="0"/>
            <a:r>
              <a:rPr lang="en-US" dirty="0"/>
              <a:t>Confidential Proprietary Information</a:t>
            </a:r>
          </a:p>
        </p:txBody>
      </p:sp>
      <p:sp>
        <p:nvSpPr>
          <p:cNvPr id="9" name="Text Placeholder 6">
            <a:extLst>
              <a:ext uri="{FF2B5EF4-FFF2-40B4-BE49-F238E27FC236}">
                <a16:creationId xmlns:a16="http://schemas.microsoft.com/office/drawing/2014/main" id="{02F6DCC2-F105-4541-85FB-4A021343151D}"/>
              </a:ext>
            </a:extLst>
          </p:cNvPr>
          <p:cNvSpPr>
            <a:spLocks noGrp="1"/>
          </p:cNvSpPr>
          <p:nvPr>
            <p:ph type="body" sz="quarter" idx="12" hasCustomPrompt="1"/>
          </p:nvPr>
        </p:nvSpPr>
        <p:spPr>
          <a:xfrm>
            <a:off x="3294218" y="6373368"/>
            <a:ext cx="1728216" cy="228600"/>
          </a:xfrm>
        </p:spPr>
        <p:txBody>
          <a:bodyPr tIns="45720" bIns="45720" anchor="ctr" anchorCtr="0"/>
          <a:lstStyle>
            <a:lvl1pPr>
              <a:defRPr sz="600" baseline="0">
                <a:solidFill>
                  <a:schemeClr val="tx1"/>
                </a:solidFill>
              </a:defRPr>
            </a:lvl1pPr>
          </a:lstStyle>
          <a:p>
            <a:pPr lvl="0"/>
            <a:r>
              <a:rPr lang="en-US" dirty="0"/>
              <a:t>Presentation Title</a:t>
            </a:r>
          </a:p>
        </p:txBody>
      </p:sp>
    </p:spTree>
    <p:extLst>
      <p:ext uri="{BB962C8B-B14F-4D97-AF65-F5344CB8AC3E}">
        <p14:creationId xmlns:p14="http://schemas.microsoft.com/office/powerpoint/2010/main" val="1601309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1/2 page Image Layout - Title, text">
    <p:spTree>
      <p:nvGrpSpPr>
        <p:cNvPr id="1" name=""/>
        <p:cNvGrpSpPr/>
        <p:nvPr/>
      </p:nvGrpSpPr>
      <p:grpSpPr>
        <a:xfrm>
          <a:off x="0" y="0"/>
          <a:ext cx="0" cy="0"/>
          <a:chOff x="0" y="0"/>
          <a:chExt cx="0" cy="0"/>
        </a:xfrm>
      </p:grpSpPr>
      <p:sp>
        <p:nvSpPr>
          <p:cNvPr id="6" name="Picture Placeholder 5"/>
          <p:cNvSpPr>
            <a:spLocks noGrp="1"/>
          </p:cNvSpPr>
          <p:nvPr>
            <p:ph type="pic" sz="quarter" idx="11" hasCustomPrompt="1"/>
          </p:nvPr>
        </p:nvSpPr>
        <p:spPr>
          <a:xfrm>
            <a:off x="4558174" y="0"/>
            <a:ext cx="4585826" cy="6210300"/>
          </a:xfrm>
          <a:solidFill>
            <a:schemeClr val="bg1">
              <a:lumMod val="95000"/>
            </a:schemeClr>
          </a:solidFill>
        </p:spPr>
        <p:txBody>
          <a:bodyPr anchor="ctr"/>
          <a:lstStyle>
            <a:lvl1pPr algn="ctr">
              <a:defRPr sz="7200" b="0" i="0">
                <a:solidFill>
                  <a:schemeClr val="bg1">
                    <a:lumMod val="85000"/>
                  </a:schemeClr>
                </a:solidFill>
                <a:latin typeface="+mn-lt"/>
                <a:cs typeface="Arial" charset="0"/>
              </a:defRPr>
            </a:lvl1pPr>
          </a:lstStyle>
          <a:p>
            <a:r>
              <a:rPr lang="en-US" dirty="0"/>
              <a:t>IMAGE</a:t>
            </a:r>
          </a:p>
        </p:txBody>
      </p:sp>
      <p:sp>
        <p:nvSpPr>
          <p:cNvPr id="2" name="Title 1"/>
          <p:cNvSpPr>
            <a:spLocks noGrp="1"/>
          </p:cNvSpPr>
          <p:nvPr>
            <p:ph type="title" hasCustomPrompt="1"/>
          </p:nvPr>
        </p:nvSpPr>
        <p:spPr>
          <a:xfrm>
            <a:off x="457200" y="457200"/>
            <a:ext cx="3840480" cy="448056"/>
          </a:xfrm>
        </p:spPr>
        <p:txBody>
          <a:bodyPr anchor="t"/>
          <a:lstStyle>
            <a:lvl1pPr>
              <a:defRPr>
                <a:solidFill>
                  <a:schemeClr val="accent1"/>
                </a:solidFill>
              </a:defRPr>
            </a:lvl1pPr>
          </a:lstStyle>
          <a:p>
            <a:r>
              <a:rPr lang="en-US" dirty="0"/>
              <a:t>Title</a:t>
            </a:r>
          </a:p>
        </p:txBody>
      </p:sp>
      <p:sp>
        <p:nvSpPr>
          <p:cNvPr id="4" name="Content Placeholder 3"/>
          <p:cNvSpPr>
            <a:spLocks noGrp="1"/>
          </p:cNvSpPr>
          <p:nvPr>
            <p:ph sz="quarter" idx="10" hasCustomPrompt="1"/>
          </p:nvPr>
        </p:nvSpPr>
        <p:spPr>
          <a:xfrm>
            <a:off x="457200" y="1143000"/>
            <a:ext cx="3840480" cy="5029200"/>
          </a:xfrm>
        </p:spPr>
        <p:txBody>
          <a:bodyPr/>
          <a:lstStyle>
            <a:lvl1pPr>
              <a:defRPr sz="2000"/>
            </a:lvl1pPr>
            <a:lvl2pPr>
              <a:defRPr sz="1800"/>
            </a:lvl2pPr>
            <a:lvl3pPr>
              <a:defRPr sz="1600"/>
            </a:lvl3pPr>
            <a:lvl4pPr>
              <a:defRPr sz="1800"/>
            </a:lvl4pPr>
            <a:lvl5pPr>
              <a:defRPr sz="1800"/>
            </a:lvl5pPr>
          </a:lstStyle>
          <a:p>
            <a:pPr lvl="0"/>
            <a:r>
              <a:rPr lang="en-US" dirty="0"/>
              <a:t>First Level</a:t>
            </a:r>
          </a:p>
          <a:p>
            <a:pPr lvl="1"/>
            <a:r>
              <a:rPr lang="en-US" dirty="0"/>
              <a:t>Second level</a:t>
            </a:r>
          </a:p>
          <a:p>
            <a:pPr lvl="2"/>
            <a:r>
              <a:rPr lang="en-US" dirty="0"/>
              <a:t>Third level</a:t>
            </a:r>
          </a:p>
        </p:txBody>
      </p:sp>
      <p:sp>
        <p:nvSpPr>
          <p:cNvPr id="9" name="Text Placeholder 3">
            <a:extLst>
              <a:ext uri="{FF2B5EF4-FFF2-40B4-BE49-F238E27FC236}">
                <a16:creationId xmlns:a16="http://schemas.microsoft.com/office/drawing/2014/main" id="{A0B63936-6BDD-DF44-B4B6-2CF38751F6C1}"/>
              </a:ext>
            </a:extLst>
          </p:cNvPr>
          <p:cNvSpPr>
            <a:spLocks noGrp="1"/>
          </p:cNvSpPr>
          <p:nvPr>
            <p:ph type="body" sz="quarter" idx="12" hasCustomPrompt="1"/>
          </p:nvPr>
        </p:nvSpPr>
        <p:spPr>
          <a:xfrm>
            <a:off x="5405575" y="6373368"/>
            <a:ext cx="1244528" cy="228600"/>
          </a:xfrm>
        </p:spPr>
        <p:txBody>
          <a:bodyPr tIns="45720" bIns="45720" anchor="ctr" anchorCtr="0"/>
          <a:lstStyle>
            <a:lvl1pPr>
              <a:defRPr sz="600" baseline="0">
                <a:solidFill>
                  <a:schemeClr val="bg2"/>
                </a:solidFill>
              </a:defRPr>
            </a:lvl1pPr>
          </a:lstStyle>
          <a:p>
            <a:pPr lvl="0"/>
            <a:r>
              <a:rPr lang="en-US" dirty="0"/>
              <a:t>Confidential Proprietary Information</a:t>
            </a:r>
          </a:p>
        </p:txBody>
      </p:sp>
      <p:sp>
        <p:nvSpPr>
          <p:cNvPr id="10" name="Text Placeholder 6">
            <a:extLst>
              <a:ext uri="{FF2B5EF4-FFF2-40B4-BE49-F238E27FC236}">
                <a16:creationId xmlns:a16="http://schemas.microsoft.com/office/drawing/2014/main" id="{82E9B431-F4FF-BD43-8EA6-6896A58E6569}"/>
              </a:ext>
            </a:extLst>
          </p:cNvPr>
          <p:cNvSpPr>
            <a:spLocks noGrp="1"/>
          </p:cNvSpPr>
          <p:nvPr>
            <p:ph type="body" sz="quarter" idx="13" hasCustomPrompt="1"/>
          </p:nvPr>
        </p:nvSpPr>
        <p:spPr>
          <a:xfrm>
            <a:off x="3294218" y="6373368"/>
            <a:ext cx="1728216" cy="228600"/>
          </a:xfrm>
        </p:spPr>
        <p:txBody>
          <a:bodyPr tIns="45720" bIns="45720" anchor="ctr" anchorCtr="0"/>
          <a:lstStyle>
            <a:lvl1pPr>
              <a:defRPr sz="600" baseline="0">
                <a:solidFill>
                  <a:schemeClr val="tx1"/>
                </a:solidFill>
              </a:defRPr>
            </a:lvl1pPr>
          </a:lstStyle>
          <a:p>
            <a:pPr lvl="0"/>
            <a:r>
              <a:rPr lang="en-US" dirty="0"/>
              <a:t>Presentation Title</a:t>
            </a:r>
          </a:p>
        </p:txBody>
      </p:sp>
    </p:spTree>
    <p:extLst>
      <p:ext uri="{BB962C8B-B14F-4D97-AF65-F5344CB8AC3E}">
        <p14:creationId xmlns:p14="http://schemas.microsoft.com/office/powerpoint/2010/main" val="378564967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1/2 page image, Title, Header,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57200"/>
            <a:ext cx="3840480" cy="448056"/>
          </a:xfrm>
        </p:spPr>
        <p:txBody>
          <a:bodyPr anchor="t"/>
          <a:lstStyle>
            <a:lvl1pPr>
              <a:defRPr>
                <a:solidFill>
                  <a:schemeClr val="accent1"/>
                </a:solidFill>
              </a:defRPr>
            </a:lvl1pPr>
          </a:lstStyle>
          <a:p>
            <a:r>
              <a:rPr lang="en-US" dirty="0"/>
              <a:t>Title</a:t>
            </a:r>
          </a:p>
        </p:txBody>
      </p:sp>
      <p:sp>
        <p:nvSpPr>
          <p:cNvPr id="4" name="Content Placeholder 3"/>
          <p:cNvSpPr>
            <a:spLocks noGrp="1"/>
          </p:cNvSpPr>
          <p:nvPr>
            <p:ph sz="quarter" idx="10" hasCustomPrompt="1"/>
          </p:nvPr>
        </p:nvSpPr>
        <p:spPr>
          <a:xfrm>
            <a:off x="457200" y="1143000"/>
            <a:ext cx="3840480" cy="5029200"/>
          </a:xfrm>
        </p:spPr>
        <p:txBody>
          <a:bodyPr/>
          <a:lstStyle>
            <a:lvl1pPr>
              <a:defRPr sz="2000" b="1" i="0">
                <a:solidFill>
                  <a:schemeClr val="tx2"/>
                </a:solidFill>
                <a:latin typeface="+mn-lt"/>
                <a:cs typeface="Arial" charset="0"/>
              </a:defRPr>
            </a:lvl1pPr>
            <a:lvl2pPr marL="0" indent="0">
              <a:spcBef>
                <a:spcPts val="1200"/>
              </a:spcBef>
              <a:buFontTx/>
              <a:buNone/>
              <a:defRPr sz="2000">
                <a:latin typeface="+mn-lt"/>
              </a:defRPr>
            </a:lvl2pPr>
            <a:lvl3pPr marL="200020" indent="-200020">
              <a:spcBef>
                <a:spcPts val="600"/>
              </a:spcBef>
              <a:buFont typeface="Arial"/>
              <a:buChar char="•"/>
              <a:defRPr sz="1800">
                <a:latin typeface="+mn-lt"/>
              </a:defRPr>
            </a:lvl3pPr>
            <a:lvl4pPr marL="398453" indent="-200020">
              <a:buFont typeface="Lucida Grande"/>
              <a:buChar char="-"/>
              <a:defRPr sz="1600">
                <a:latin typeface="+mn-lt"/>
              </a:defRPr>
            </a:lvl4pPr>
            <a:lvl5pPr>
              <a:defRPr sz="1800"/>
            </a:lvl5pPr>
          </a:lstStyle>
          <a:p>
            <a:pPr lvl="0"/>
            <a:r>
              <a:rPr lang="en-US" dirty="0"/>
              <a:t>Header</a:t>
            </a:r>
          </a:p>
          <a:p>
            <a:pPr lvl="1"/>
            <a:r>
              <a:rPr lang="en-US" dirty="0"/>
              <a:t>First Level</a:t>
            </a:r>
          </a:p>
          <a:p>
            <a:pPr lvl="2"/>
            <a:r>
              <a:rPr lang="en-US" dirty="0"/>
              <a:t>Second Level</a:t>
            </a:r>
          </a:p>
          <a:p>
            <a:pPr lvl="3"/>
            <a:r>
              <a:rPr lang="en-US" dirty="0"/>
              <a:t>Third Level</a:t>
            </a:r>
          </a:p>
        </p:txBody>
      </p:sp>
      <p:sp>
        <p:nvSpPr>
          <p:cNvPr id="6" name="Picture Placeholder 5"/>
          <p:cNvSpPr>
            <a:spLocks noGrp="1"/>
          </p:cNvSpPr>
          <p:nvPr>
            <p:ph type="pic" sz="quarter" idx="11" hasCustomPrompt="1"/>
          </p:nvPr>
        </p:nvSpPr>
        <p:spPr>
          <a:xfrm>
            <a:off x="4558174" y="0"/>
            <a:ext cx="4585826" cy="6210300"/>
          </a:xfrm>
          <a:solidFill>
            <a:schemeClr val="bg1">
              <a:lumMod val="95000"/>
            </a:schemeClr>
          </a:solidFill>
        </p:spPr>
        <p:txBody>
          <a:bodyPr anchor="ctr"/>
          <a:lstStyle>
            <a:lvl1pPr algn="ctr">
              <a:defRPr sz="9600" b="0" i="0">
                <a:solidFill>
                  <a:schemeClr val="bg1">
                    <a:lumMod val="85000"/>
                  </a:schemeClr>
                </a:solidFill>
                <a:latin typeface="+mn-lt"/>
                <a:cs typeface="Arial" charset="0"/>
              </a:defRPr>
            </a:lvl1pPr>
          </a:lstStyle>
          <a:p>
            <a:r>
              <a:rPr lang="en-US" dirty="0"/>
              <a:t>IMAGE</a:t>
            </a:r>
          </a:p>
        </p:txBody>
      </p:sp>
      <p:sp>
        <p:nvSpPr>
          <p:cNvPr id="9" name="Text Placeholder 3">
            <a:extLst>
              <a:ext uri="{FF2B5EF4-FFF2-40B4-BE49-F238E27FC236}">
                <a16:creationId xmlns:a16="http://schemas.microsoft.com/office/drawing/2014/main" id="{EC175DD8-6A90-DD43-B276-6374DF936422}"/>
              </a:ext>
            </a:extLst>
          </p:cNvPr>
          <p:cNvSpPr>
            <a:spLocks noGrp="1"/>
          </p:cNvSpPr>
          <p:nvPr>
            <p:ph type="body" sz="quarter" idx="12" hasCustomPrompt="1"/>
          </p:nvPr>
        </p:nvSpPr>
        <p:spPr>
          <a:xfrm>
            <a:off x="5405575" y="6373368"/>
            <a:ext cx="1244528" cy="228600"/>
          </a:xfrm>
        </p:spPr>
        <p:txBody>
          <a:bodyPr tIns="45720" bIns="45720" anchor="ctr" anchorCtr="0"/>
          <a:lstStyle>
            <a:lvl1pPr>
              <a:defRPr sz="600" baseline="0">
                <a:solidFill>
                  <a:schemeClr val="bg2"/>
                </a:solidFill>
              </a:defRPr>
            </a:lvl1pPr>
          </a:lstStyle>
          <a:p>
            <a:pPr lvl="0"/>
            <a:r>
              <a:rPr lang="en-US" dirty="0"/>
              <a:t>Confidential Proprietary Information</a:t>
            </a:r>
          </a:p>
        </p:txBody>
      </p:sp>
      <p:sp>
        <p:nvSpPr>
          <p:cNvPr id="10" name="Text Placeholder 6">
            <a:extLst>
              <a:ext uri="{FF2B5EF4-FFF2-40B4-BE49-F238E27FC236}">
                <a16:creationId xmlns:a16="http://schemas.microsoft.com/office/drawing/2014/main" id="{061E00AE-06BD-F843-8751-99A51151C935}"/>
              </a:ext>
            </a:extLst>
          </p:cNvPr>
          <p:cNvSpPr>
            <a:spLocks noGrp="1"/>
          </p:cNvSpPr>
          <p:nvPr>
            <p:ph type="body" sz="quarter" idx="13" hasCustomPrompt="1"/>
          </p:nvPr>
        </p:nvSpPr>
        <p:spPr>
          <a:xfrm>
            <a:off x="3294218" y="6373368"/>
            <a:ext cx="1728216" cy="228600"/>
          </a:xfrm>
        </p:spPr>
        <p:txBody>
          <a:bodyPr tIns="45720" bIns="45720" anchor="ctr" anchorCtr="0"/>
          <a:lstStyle>
            <a:lvl1pPr>
              <a:defRPr sz="600" baseline="0">
                <a:solidFill>
                  <a:schemeClr val="tx1"/>
                </a:solidFill>
              </a:defRPr>
            </a:lvl1pPr>
          </a:lstStyle>
          <a:p>
            <a:pPr lvl="0"/>
            <a:r>
              <a:rPr lang="en-US" dirty="0"/>
              <a:t>Presentation Title</a:t>
            </a:r>
          </a:p>
        </p:txBody>
      </p:sp>
    </p:spTree>
    <p:extLst>
      <p:ext uri="{BB962C8B-B14F-4D97-AF65-F5344CB8AC3E}">
        <p14:creationId xmlns:p14="http://schemas.microsoft.com/office/powerpoint/2010/main" val="345400828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Full page image layout">
    <p:bg>
      <p:bgRef idx="1001">
        <a:schemeClr val="bg1"/>
      </p:bgRef>
    </p:bg>
    <p:spTree>
      <p:nvGrpSpPr>
        <p:cNvPr id="1" name=""/>
        <p:cNvGrpSpPr/>
        <p:nvPr/>
      </p:nvGrpSpPr>
      <p:grpSpPr>
        <a:xfrm>
          <a:off x="0" y="0"/>
          <a:ext cx="0" cy="0"/>
          <a:chOff x="0" y="0"/>
          <a:chExt cx="0" cy="0"/>
        </a:xfrm>
      </p:grpSpPr>
      <p:sp>
        <p:nvSpPr>
          <p:cNvPr id="2" name="Picture Placeholder 5"/>
          <p:cNvSpPr>
            <a:spLocks noGrp="1"/>
          </p:cNvSpPr>
          <p:nvPr>
            <p:ph type="pic" sz="quarter" idx="11" hasCustomPrompt="1"/>
          </p:nvPr>
        </p:nvSpPr>
        <p:spPr>
          <a:xfrm>
            <a:off x="0" y="0"/>
            <a:ext cx="9144000" cy="6858000"/>
          </a:xfrm>
          <a:solidFill>
            <a:schemeClr val="bg1">
              <a:lumMod val="95000"/>
            </a:schemeClr>
          </a:solidFill>
        </p:spPr>
        <p:txBody>
          <a:bodyPr anchor="ctr"/>
          <a:lstStyle>
            <a:lvl1pPr algn="ctr">
              <a:defRPr sz="9600" b="0" i="0">
                <a:solidFill>
                  <a:schemeClr val="bg1">
                    <a:lumMod val="85000"/>
                  </a:schemeClr>
                </a:solidFill>
                <a:latin typeface="+mn-lt"/>
                <a:cs typeface="Arial" charset="0"/>
              </a:defRPr>
            </a:lvl1pPr>
          </a:lstStyle>
          <a:p>
            <a:r>
              <a:rPr lang="en-US" dirty="0"/>
              <a:t>IMAGE</a:t>
            </a:r>
          </a:p>
        </p:txBody>
      </p:sp>
      <p:sp>
        <p:nvSpPr>
          <p:cNvPr id="7" name="Text Placeholder 4">
            <a:extLst>
              <a:ext uri="{FF2B5EF4-FFF2-40B4-BE49-F238E27FC236}">
                <a16:creationId xmlns:a16="http://schemas.microsoft.com/office/drawing/2014/main" id="{2C6A7529-B8DA-BD4E-A5B7-59935DC1E062}"/>
              </a:ext>
            </a:extLst>
          </p:cNvPr>
          <p:cNvSpPr>
            <a:spLocks noGrp="1"/>
          </p:cNvSpPr>
          <p:nvPr>
            <p:ph type="body" sz="quarter" idx="12" hasCustomPrompt="1"/>
          </p:nvPr>
        </p:nvSpPr>
        <p:spPr>
          <a:xfrm>
            <a:off x="266490" y="6357010"/>
            <a:ext cx="1731646" cy="636464"/>
          </a:xfrm>
        </p:spPr>
        <p:txBody>
          <a:bodyPr/>
          <a:lstStyle>
            <a:lvl1pPr marL="342891" indent="-342891">
              <a:buSzPct val="200000"/>
              <a:buFontTx/>
              <a:buBlip>
                <a:blip r:embed="rId2"/>
              </a:buBlip>
              <a:defRPr sz="3751"/>
            </a:lvl1pPr>
            <a:lvl2pPr marL="200020" indent="-200020">
              <a:buFontTx/>
              <a:buBlip>
                <a:blip r:embed="rId3"/>
              </a:buBlip>
              <a:defRPr sz="5000"/>
            </a:lvl2pPr>
            <a:lvl3pPr marL="398453" indent="-200020">
              <a:buFontTx/>
              <a:buBlip>
                <a:blip r:embed="rId3"/>
              </a:buBlip>
              <a:defRPr sz="5000"/>
            </a:lvl3pPr>
            <a:lvl4pPr marL="622284" indent="-200020">
              <a:buFontTx/>
              <a:buBlip>
                <a:blip r:embed="rId3"/>
              </a:buBlip>
              <a:defRPr sz="5000"/>
            </a:lvl4pPr>
            <a:lvl5pPr marL="806431" indent="-182558">
              <a:buFontTx/>
              <a:buBlip>
                <a:blip r:embed="rId3"/>
              </a:buBlip>
              <a:defRPr sz="5000"/>
            </a:lvl5pPr>
          </a:lstStyle>
          <a:p>
            <a:pPr lvl="0"/>
            <a:r>
              <a:rPr lang="en-US" dirty="0"/>
              <a:t> </a:t>
            </a:r>
          </a:p>
        </p:txBody>
      </p:sp>
    </p:spTree>
    <p:extLst>
      <p:ext uri="{BB962C8B-B14F-4D97-AF65-F5344CB8AC3E}">
        <p14:creationId xmlns:p14="http://schemas.microsoft.com/office/powerpoint/2010/main" val="133209958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Opposing ideas, with background image">
    <p:spTree>
      <p:nvGrpSpPr>
        <p:cNvPr id="1" name=""/>
        <p:cNvGrpSpPr/>
        <p:nvPr/>
      </p:nvGrpSpPr>
      <p:grpSpPr>
        <a:xfrm>
          <a:off x="0" y="0"/>
          <a:ext cx="0" cy="0"/>
          <a:chOff x="0" y="0"/>
          <a:chExt cx="0" cy="0"/>
        </a:xfrm>
      </p:grpSpPr>
      <p:sp>
        <p:nvSpPr>
          <p:cNvPr id="2" name="Picture Placeholder 5">
            <a:extLst>
              <a:ext uri="{FF2B5EF4-FFF2-40B4-BE49-F238E27FC236}">
                <a16:creationId xmlns:a16="http://schemas.microsoft.com/office/drawing/2014/main" id="{2BDFCA7F-4CD9-714D-B4D7-E854E65D8D80}"/>
              </a:ext>
            </a:extLst>
          </p:cNvPr>
          <p:cNvSpPr>
            <a:spLocks noGrp="1"/>
          </p:cNvSpPr>
          <p:nvPr>
            <p:ph type="pic" sz="quarter" idx="12" hasCustomPrompt="1"/>
          </p:nvPr>
        </p:nvSpPr>
        <p:spPr>
          <a:xfrm>
            <a:off x="6268" y="0"/>
            <a:ext cx="4569515" cy="6210300"/>
          </a:xfrm>
          <a:solidFill>
            <a:schemeClr val="bg1">
              <a:lumMod val="95000"/>
            </a:schemeClr>
          </a:solidFill>
        </p:spPr>
        <p:txBody>
          <a:bodyPr anchor="ctr"/>
          <a:lstStyle>
            <a:lvl1pPr algn="ctr">
              <a:defRPr sz="7200" b="0" i="0">
                <a:solidFill>
                  <a:schemeClr val="bg1">
                    <a:lumMod val="85000"/>
                  </a:schemeClr>
                </a:solidFill>
                <a:latin typeface="+mn-lt"/>
                <a:cs typeface="Arial" charset="0"/>
              </a:defRPr>
            </a:lvl1pPr>
          </a:lstStyle>
          <a:p>
            <a:r>
              <a:rPr lang="en-US" dirty="0"/>
              <a:t>IMAGE</a:t>
            </a:r>
          </a:p>
        </p:txBody>
      </p:sp>
      <p:sp>
        <p:nvSpPr>
          <p:cNvPr id="3" name="Picture Placeholder 5">
            <a:extLst>
              <a:ext uri="{FF2B5EF4-FFF2-40B4-BE49-F238E27FC236}">
                <a16:creationId xmlns:a16="http://schemas.microsoft.com/office/drawing/2014/main" id="{A0AB7ECF-AF35-0B4F-985B-CE959695719C}"/>
              </a:ext>
            </a:extLst>
          </p:cNvPr>
          <p:cNvSpPr>
            <a:spLocks noGrp="1"/>
          </p:cNvSpPr>
          <p:nvPr>
            <p:ph type="pic" sz="quarter" idx="11" hasCustomPrompt="1"/>
          </p:nvPr>
        </p:nvSpPr>
        <p:spPr>
          <a:xfrm>
            <a:off x="4574487" y="0"/>
            <a:ext cx="4569515" cy="6210300"/>
          </a:xfrm>
          <a:solidFill>
            <a:schemeClr val="bg1">
              <a:lumMod val="95000"/>
            </a:schemeClr>
          </a:solidFill>
        </p:spPr>
        <p:txBody>
          <a:bodyPr anchor="ctr"/>
          <a:lstStyle>
            <a:lvl1pPr algn="ctr">
              <a:defRPr sz="7200" b="0" i="0">
                <a:solidFill>
                  <a:schemeClr val="bg1">
                    <a:lumMod val="85000"/>
                  </a:schemeClr>
                </a:solidFill>
                <a:latin typeface="+mn-lt"/>
                <a:cs typeface="Arial" charset="0"/>
              </a:defRPr>
            </a:lvl1pPr>
          </a:lstStyle>
          <a:p>
            <a:r>
              <a:rPr lang="en-US" dirty="0"/>
              <a:t>IMAGE</a:t>
            </a:r>
          </a:p>
        </p:txBody>
      </p:sp>
      <p:sp>
        <p:nvSpPr>
          <p:cNvPr id="4" name="Title 1">
            <a:extLst>
              <a:ext uri="{FF2B5EF4-FFF2-40B4-BE49-F238E27FC236}">
                <a16:creationId xmlns:a16="http://schemas.microsoft.com/office/drawing/2014/main" id="{28B1E5BF-5D5C-434B-94A2-654E744B8DC9}"/>
              </a:ext>
            </a:extLst>
          </p:cNvPr>
          <p:cNvSpPr>
            <a:spLocks noGrp="1"/>
          </p:cNvSpPr>
          <p:nvPr>
            <p:ph type="ctrTitle" hasCustomPrompt="1"/>
          </p:nvPr>
        </p:nvSpPr>
        <p:spPr>
          <a:xfrm>
            <a:off x="2392333" y="1504121"/>
            <a:ext cx="2183450" cy="3657600"/>
          </a:xfrm>
          <a:solidFill>
            <a:schemeClr val="tx2"/>
          </a:solidFill>
        </p:spPr>
        <p:txBody>
          <a:bodyPr lIns="182880" rIns="182880" anchor="ctr"/>
          <a:lstStyle>
            <a:lvl1pPr algn="r">
              <a:lnSpc>
                <a:spcPct val="90000"/>
              </a:lnSpc>
              <a:defRPr sz="2000" b="1" i="0" baseline="0">
                <a:solidFill>
                  <a:schemeClr val="bg1"/>
                </a:solidFill>
                <a:latin typeface="+mn-lt"/>
                <a:ea typeface="Arial" charset="0"/>
                <a:cs typeface="Arial" charset="0"/>
              </a:defRPr>
            </a:lvl1pPr>
          </a:lstStyle>
          <a:p>
            <a:r>
              <a:rPr lang="en-US" dirty="0"/>
              <a:t>Opposing ideas with statements supported</a:t>
            </a:r>
            <a:br>
              <a:rPr lang="en-US" dirty="0"/>
            </a:br>
            <a:r>
              <a:rPr lang="en-US" dirty="0"/>
              <a:t>by graphics/</a:t>
            </a:r>
            <a:br>
              <a:rPr lang="en-US" dirty="0"/>
            </a:br>
            <a:r>
              <a:rPr lang="en-US" dirty="0"/>
              <a:t>images</a:t>
            </a:r>
          </a:p>
        </p:txBody>
      </p:sp>
      <p:sp>
        <p:nvSpPr>
          <p:cNvPr id="5" name="Text Placeholder 3">
            <a:extLst>
              <a:ext uri="{FF2B5EF4-FFF2-40B4-BE49-F238E27FC236}">
                <a16:creationId xmlns:a16="http://schemas.microsoft.com/office/drawing/2014/main" id="{338E9121-D362-254E-BBF5-2F509A16DFC1}"/>
              </a:ext>
            </a:extLst>
          </p:cNvPr>
          <p:cNvSpPr>
            <a:spLocks noGrp="1"/>
          </p:cNvSpPr>
          <p:nvPr>
            <p:ph type="body" sz="quarter" idx="13" hasCustomPrompt="1"/>
          </p:nvPr>
        </p:nvSpPr>
        <p:spPr>
          <a:xfrm>
            <a:off x="4574487" y="1504121"/>
            <a:ext cx="2181412" cy="3657600"/>
          </a:xfrm>
          <a:solidFill>
            <a:schemeClr val="accent4"/>
          </a:solidFill>
        </p:spPr>
        <p:txBody>
          <a:bodyPr lIns="182880" rIns="182880" anchor="ctr"/>
          <a:lstStyle>
            <a:lvl1pPr algn="l">
              <a:lnSpc>
                <a:spcPct val="90000"/>
              </a:lnSpc>
              <a:defRPr sz="2000" b="1" i="0">
                <a:solidFill>
                  <a:schemeClr val="tx1"/>
                </a:solidFill>
                <a:latin typeface="+mn-lt"/>
                <a:ea typeface="Arial" charset="0"/>
                <a:cs typeface="Arial" charset="0"/>
              </a:defRPr>
            </a:lvl1pPr>
            <a:lvl2pPr>
              <a:defRPr b="1" i="0">
                <a:latin typeface="MetLife Circular" charset="0"/>
                <a:ea typeface="MetLife Circular" charset="0"/>
                <a:cs typeface="MetLife Circular" charset="0"/>
              </a:defRPr>
            </a:lvl2pPr>
            <a:lvl3pPr>
              <a:defRPr b="1" i="0">
                <a:latin typeface="MetLife Circular" charset="0"/>
                <a:ea typeface="MetLife Circular" charset="0"/>
                <a:cs typeface="MetLife Circular" charset="0"/>
              </a:defRPr>
            </a:lvl3pPr>
            <a:lvl4pPr>
              <a:defRPr b="1" i="0">
                <a:latin typeface="MetLife Circular" charset="0"/>
                <a:ea typeface="MetLife Circular" charset="0"/>
                <a:cs typeface="MetLife Circular" charset="0"/>
              </a:defRPr>
            </a:lvl4pPr>
            <a:lvl5pPr>
              <a:defRPr b="1" i="0">
                <a:latin typeface="MetLife Circular" charset="0"/>
                <a:ea typeface="MetLife Circular" charset="0"/>
                <a:cs typeface="MetLife Circular" charset="0"/>
              </a:defRPr>
            </a:lvl5pPr>
          </a:lstStyle>
          <a:p>
            <a:pPr algn="l"/>
            <a:r>
              <a:rPr lang="en-US" dirty="0">
                <a:solidFill>
                  <a:schemeClr val="tx1"/>
                </a:solidFill>
              </a:rPr>
              <a:t>Opposing ideas with statements supported </a:t>
            </a:r>
            <a:br>
              <a:rPr lang="en-US" dirty="0">
                <a:solidFill>
                  <a:schemeClr val="tx1"/>
                </a:solidFill>
              </a:rPr>
            </a:br>
            <a:r>
              <a:rPr lang="en-US" dirty="0">
                <a:solidFill>
                  <a:schemeClr val="tx1"/>
                </a:solidFill>
              </a:rPr>
              <a:t>by graphics/</a:t>
            </a:r>
            <a:br>
              <a:rPr lang="en-US" dirty="0">
                <a:solidFill>
                  <a:schemeClr val="tx1"/>
                </a:solidFill>
              </a:rPr>
            </a:br>
            <a:r>
              <a:rPr lang="en-US" dirty="0">
                <a:solidFill>
                  <a:schemeClr val="tx1"/>
                </a:solidFill>
              </a:rPr>
              <a:t>images</a:t>
            </a:r>
          </a:p>
        </p:txBody>
      </p:sp>
      <p:sp>
        <p:nvSpPr>
          <p:cNvPr id="9" name="Text Placeholder 3">
            <a:extLst>
              <a:ext uri="{FF2B5EF4-FFF2-40B4-BE49-F238E27FC236}">
                <a16:creationId xmlns:a16="http://schemas.microsoft.com/office/drawing/2014/main" id="{C098B1D6-0930-0040-AE41-CF4FCB932908}"/>
              </a:ext>
            </a:extLst>
          </p:cNvPr>
          <p:cNvSpPr>
            <a:spLocks noGrp="1"/>
          </p:cNvSpPr>
          <p:nvPr>
            <p:ph type="body" sz="quarter" idx="14" hasCustomPrompt="1"/>
          </p:nvPr>
        </p:nvSpPr>
        <p:spPr>
          <a:xfrm>
            <a:off x="5405575" y="6373368"/>
            <a:ext cx="1244528" cy="228600"/>
          </a:xfrm>
        </p:spPr>
        <p:txBody>
          <a:bodyPr tIns="45720" bIns="45720" anchor="ctr" anchorCtr="0"/>
          <a:lstStyle>
            <a:lvl1pPr>
              <a:defRPr sz="600" baseline="0">
                <a:solidFill>
                  <a:schemeClr val="bg2"/>
                </a:solidFill>
              </a:defRPr>
            </a:lvl1pPr>
          </a:lstStyle>
          <a:p>
            <a:pPr lvl="0"/>
            <a:r>
              <a:rPr lang="en-US" dirty="0"/>
              <a:t>Confidential Proprietary Information</a:t>
            </a:r>
          </a:p>
        </p:txBody>
      </p:sp>
      <p:sp>
        <p:nvSpPr>
          <p:cNvPr id="10" name="Text Placeholder 6">
            <a:extLst>
              <a:ext uri="{FF2B5EF4-FFF2-40B4-BE49-F238E27FC236}">
                <a16:creationId xmlns:a16="http://schemas.microsoft.com/office/drawing/2014/main" id="{902AAE41-0A0A-2C4E-8289-B6137AC9206A}"/>
              </a:ext>
            </a:extLst>
          </p:cNvPr>
          <p:cNvSpPr>
            <a:spLocks noGrp="1"/>
          </p:cNvSpPr>
          <p:nvPr>
            <p:ph type="body" sz="quarter" idx="15" hasCustomPrompt="1"/>
          </p:nvPr>
        </p:nvSpPr>
        <p:spPr>
          <a:xfrm>
            <a:off x="3294218" y="6373368"/>
            <a:ext cx="1728216" cy="228600"/>
          </a:xfrm>
        </p:spPr>
        <p:txBody>
          <a:bodyPr tIns="45720" bIns="45720" anchor="ctr" anchorCtr="0"/>
          <a:lstStyle>
            <a:lvl1pPr>
              <a:defRPr sz="600" baseline="0">
                <a:solidFill>
                  <a:schemeClr val="tx1"/>
                </a:solidFill>
              </a:defRPr>
            </a:lvl1pPr>
          </a:lstStyle>
          <a:p>
            <a:pPr lvl="0"/>
            <a:r>
              <a:rPr lang="en-US" dirty="0"/>
              <a:t>Presentation Title</a:t>
            </a:r>
          </a:p>
        </p:txBody>
      </p:sp>
    </p:spTree>
    <p:extLst>
      <p:ext uri="{BB962C8B-B14F-4D97-AF65-F5344CB8AC3E}">
        <p14:creationId xmlns:p14="http://schemas.microsoft.com/office/powerpoint/2010/main" val="312611668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1/3 column layout w/ 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57200"/>
            <a:ext cx="7095744" cy="548640"/>
          </a:xfrm>
        </p:spPr>
        <p:txBody>
          <a:bodyPr anchor="t"/>
          <a:lstStyle>
            <a:lvl1pPr>
              <a:defRPr>
                <a:solidFill>
                  <a:schemeClr val="accent1"/>
                </a:solidFill>
                <a:latin typeface="+mj-lt"/>
              </a:defRPr>
            </a:lvl1pPr>
          </a:lstStyle>
          <a:p>
            <a:r>
              <a:rPr lang="en-US" dirty="0"/>
              <a:t>Title</a:t>
            </a:r>
          </a:p>
        </p:txBody>
      </p:sp>
      <p:sp>
        <p:nvSpPr>
          <p:cNvPr id="4" name="Content Placeholder 3"/>
          <p:cNvSpPr>
            <a:spLocks noGrp="1"/>
          </p:cNvSpPr>
          <p:nvPr>
            <p:ph sz="quarter" idx="10" hasCustomPrompt="1"/>
          </p:nvPr>
        </p:nvSpPr>
        <p:spPr>
          <a:xfrm>
            <a:off x="457200" y="1143000"/>
            <a:ext cx="2916936" cy="5029200"/>
          </a:xfrm>
        </p:spPr>
        <p:txBody>
          <a:bodyPr/>
          <a:lstStyle>
            <a:lvl1pPr>
              <a:defRPr sz="2000"/>
            </a:lvl1pPr>
            <a:lvl2pPr>
              <a:defRPr sz="1800"/>
            </a:lvl2pPr>
            <a:lvl3pPr>
              <a:defRPr sz="1600"/>
            </a:lvl3pPr>
            <a:lvl4pPr>
              <a:defRPr sz="1800"/>
            </a:lvl4pPr>
            <a:lvl5pPr>
              <a:defRPr sz="1800"/>
            </a:lvl5pPr>
          </a:lstStyle>
          <a:p>
            <a:pPr lvl="0"/>
            <a:r>
              <a:rPr lang="en-US" dirty="0"/>
              <a:t>First Level</a:t>
            </a:r>
          </a:p>
          <a:p>
            <a:pPr lvl="1"/>
            <a:r>
              <a:rPr lang="en-US" dirty="0"/>
              <a:t>Second Level</a:t>
            </a:r>
          </a:p>
          <a:p>
            <a:pPr lvl="2"/>
            <a:r>
              <a:rPr lang="en-US" dirty="0"/>
              <a:t>Third level</a:t>
            </a:r>
          </a:p>
        </p:txBody>
      </p:sp>
      <p:sp>
        <p:nvSpPr>
          <p:cNvPr id="8" name="Text Placeholder 3">
            <a:extLst>
              <a:ext uri="{FF2B5EF4-FFF2-40B4-BE49-F238E27FC236}">
                <a16:creationId xmlns:a16="http://schemas.microsoft.com/office/drawing/2014/main" id="{11292810-0080-4E4A-8BB0-681E727CB8D8}"/>
              </a:ext>
            </a:extLst>
          </p:cNvPr>
          <p:cNvSpPr>
            <a:spLocks noGrp="1"/>
          </p:cNvSpPr>
          <p:nvPr>
            <p:ph type="body" sz="quarter" idx="11" hasCustomPrompt="1"/>
          </p:nvPr>
        </p:nvSpPr>
        <p:spPr>
          <a:xfrm>
            <a:off x="5405575" y="6373368"/>
            <a:ext cx="1244528" cy="228600"/>
          </a:xfrm>
        </p:spPr>
        <p:txBody>
          <a:bodyPr tIns="45720" bIns="45720" anchor="ctr" anchorCtr="0"/>
          <a:lstStyle>
            <a:lvl1pPr>
              <a:defRPr sz="600" baseline="0">
                <a:solidFill>
                  <a:schemeClr val="bg2"/>
                </a:solidFill>
              </a:defRPr>
            </a:lvl1pPr>
          </a:lstStyle>
          <a:p>
            <a:pPr lvl="0"/>
            <a:r>
              <a:rPr lang="en-US" dirty="0"/>
              <a:t>Confidential Proprietary Information</a:t>
            </a:r>
          </a:p>
        </p:txBody>
      </p:sp>
      <p:sp>
        <p:nvSpPr>
          <p:cNvPr id="9" name="Text Placeholder 6">
            <a:extLst>
              <a:ext uri="{FF2B5EF4-FFF2-40B4-BE49-F238E27FC236}">
                <a16:creationId xmlns:a16="http://schemas.microsoft.com/office/drawing/2014/main" id="{12B44346-B4A2-A245-9C89-490249B745C9}"/>
              </a:ext>
            </a:extLst>
          </p:cNvPr>
          <p:cNvSpPr>
            <a:spLocks noGrp="1"/>
          </p:cNvSpPr>
          <p:nvPr>
            <p:ph type="body" sz="quarter" idx="12" hasCustomPrompt="1"/>
          </p:nvPr>
        </p:nvSpPr>
        <p:spPr>
          <a:xfrm>
            <a:off x="3294218" y="6373368"/>
            <a:ext cx="1728216" cy="228600"/>
          </a:xfrm>
        </p:spPr>
        <p:txBody>
          <a:bodyPr tIns="45720" bIns="45720" anchor="ctr" anchorCtr="0"/>
          <a:lstStyle>
            <a:lvl1pPr>
              <a:defRPr sz="600" baseline="0">
                <a:solidFill>
                  <a:schemeClr val="tx1"/>
                </a:solidFill>
              </a:defRPr>
            </a:lvl1pPr>
          </a:lstStyle>
          <a:p>
            <a:pPr lvl="0"/>
            <a:r>
              <a:rPr lang="en-US" dirty="0"/>
              <a:t>Presentation Title</a:t>
            </a:r>
          </a:p>
        </p:txBody>
      </p:sp>
    </p:spTree>
    <p:extLst>
      <p:ext uri="{BB962C8B-B14F-4D97-AF65-F5344CB8AC3E}">
        <p14:creationId xmlns:p14="http://schemas.microsoft.com/office/powerpoint/2010/main" val="129351195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imple Layout - Title, head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7086600" cy="420624"/>
          </a:xfrm>
        </p:spPr>
        <p:txBody>
          <a:bodyPr/>
          <a:lstStyle>
            <a:lvl1pPr>
              <a:defRPr>
                <a:solidFill>
                  <a:schemeClr val="accent1"/>
                </a:solidFill>
              </a:defRPr>
            </a:lvl1pPr>
          </a:lstStyle>
          <a:p>
            <a:r>
              <a:rPr lang="en-US"/>
              <a:t>Click to edit Master title style</a:t>
            </a:r>
            <a:endParaRPr lang="en-US" dirty="0"/>
          </a:p>
        </p:txBody>
      </p:sp>
      <p:sp>
        <p:nvSpPr>
          <p:cNvPr id="4" name="Content Placeholder 3"/>
          <p:cNvSpPr>
            <a:spLocks noGrp="1"/>
          </p:cNvSpPr>
          <p:nvPr>
            <p:ph sz="quarter" idx="10"/>
          </p:nvPr>
        </p:nvSpPr>
        <p:spPr>
          <a:xfrm>
            <a:off x="457200" y="1143000"/>
            <a:ext cx="7083682" cy="4800600"/>
          </a:xfrm>
        </p:spPr>
        <p:txBody>
          <a:bodyPr/>
          <a:lstStyle>
            <a:lvl1pPr>
              <a:spcBef>
                <a:spcPts val="1800"/>
              </a:spcBef>
              <a:defRPr sz="2000" b="1" i="0">
                <a:solidFill>
                  <a:schemeClr val="tx2"/>
                </a:solidFill>
                <a:latin typeface="+mn-lt"/>
                <a:ea typeface="Arial" charset="0"/>
                <a:cs typeface="Arial" charset="0"/>
              </a:defRPr>
            </a:lvl1pPr>
            <a:lvl2pPr marL="0" indent="0">
              <a:spcBef>
                <a:spcPts val="1200"/>
              </a:spcBef>
              <a:buFontTx/>
              <a:buNone/>
              <a:defRPr sz="2000"/>
            </a:lvl2pPr>
            <a:lvl3pPr marL="200025" indent="-200025">
              <a:spcBef>
                <a:spcPts val="600"/>
              </a:spcBef>
              <a:buFont typeface="Arial"/>
              <a:buChar char="•"/>
              <a:defRPr sz="1800"/>
            </a:lvl3pPr>
            <a:lvl4pPr marL="398463" indent="-200025">
              <a:buFont typeface="Lucida Grande"/>
              <a:buChar char="-"/>
              <a:defRPr sz="16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Text Placeholder 3"/>
          <p:cNvSpPr>
            <a:spLocks noGrp="1"/>
          </p:cNvSpPr>
          <p:nvPr>
            <p:ph type="body" sz="quarter" idx="11"/>
          </p:nvPr>
        </p:nvSpPr>
        <p:spPr>
          <a:xfrm>
            <a:off x="5405573" y="6373368"/>
            <a:ext cx="1244528" cy="228600"/>
          </a:xfrm>
        </p:spPr>
        <p:txBody>
          <a:bodyPr tIns="45720" bIns="45720" anchor="ctr"/>
          <a:lstStyle>
            <a:lvl1pPr>
              <a:defRPr sz="600" baseline="0">
                <a:solidFill>
                  <a:schemeClr val="bg2"/>
                </a:solidFill>
              </a:defRPr>
            </a:lvl1pPr>
          </a:lstStyle>
          <a:p>
            <a:pPr lvl="0"/>
            <a:r>
              <a:rPr lang="en-US"/>
              <a:t>Click to edit Master text styles</a:t>
            </a:r>
          </a:p>
        </p:txBody>
      </p:sp>
      <p:sp>
        <p:nvSpPr>
          <p:cNvPr id="8" name="Text Placeholder 6"/>
          <p:cNvSpPr>
            <a:spLocks noGrp="1"/>
          </p:cNvSpPr>
          <p:nvPr>
            <p:ph type="body" sz="quarter" idx="12"/>
          </p:nvPr>
        </p:nvSpPr>
        <p:spPr>
          <a:xfrm>
            <a:off x="3294218" y="6373368"/>
            <a:ext cx="1728216" cy="228600"/>
          </a:xfrm>
        </p:spPr>
        <p:txBody>
          <a:bodyPr tIns="45720" bIns="45720" anchor="ctr"/>
          <a:lstStyle>
            <a:lvl1pPr>
              <a:defRPr sz="600" baseline="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2773909001"/>
      </p:ext>
    </p:extLst>
  </p:cSld>
  <p:clrMapOvr>
    <a:masterClrMapping/>
  </p:clrMapOvr>
  <p:transition>
    <p:fade/>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1/3 column layout w/ Title, header,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57200"/>
            <a:ext cx="7086600" cy="548640"/>
          </a:xfrm>
        </p:spPr>
        <p:txBody>
          <a:bodyPr anchor="t"/>
          <a:lstStyle>
            <a:lvl1pPr>
              <a:defRPr>
                <a:solidFill>
                  <a:schemeClr val="accent1"/>
                </a:solidFill>
              </a:defRPr>
            </a:lvl1pPr>
          </a:lstStyle>
          <a:p>
            <a:r>
              <a:rPr lang="en-US" dirty="0"/>
              <a:t>Title</a:t>
            </a:r>
          </a:p>
        </p:txBody>
      </p:sp>
      <p:sp>
        <p:nvSpPr>
          <p:cNvPr id="4" name="Content Placeholder 3"/>
          <p:cNvSpPr>
            <a:spLocks noGrp="1"/>
          </p:cNvSpPr>
          <p:nvPr>
            <p:ph sz="quarter" idx="10" hasCustomPrompt="1"/>
          </p:nvPr>
        </p:nvSpPr>
        <p:spPr>
          <a:xfrm>
            <a:off x="457200" y="1143000"/>
            <a:ext cx="2916936" cy="5029200"/>
          </a:xfrm>
        </p:spPr>
        <p:txBody>
          <a:bodyPr/>
          <a:lstStyle>
            <a:lvl1pPr>
              <a:spcBef>
                <a:spcPts val="1800"/>
              </a:spcBef>
              <a:defRPr sz="2000" b="1" i="0">
                <a:solidFill>
                  <a:schemeClr val="tx2"/>
                </a:solidFill>
                <a:latin typeface="+mn-lt"/>
                <a:cs typeface="Arial" charset="0"/>
              </a:defRPr>
            </a:lvl1pPr>
            <a:lvl2pPr marL="0" indent="0">
              <a:spcBef>
                <a:spcPts val="1200"/>
              </a:spcBef>
              <a:buFontTx/>
              <a:buNone/>
              <a:defRPr sz="2000">
                <a:latin typeface="+mn-lt"/>
              </a:defRPr>
            </a:lvl2pPr>
            <a:lvl3pPr marL="200020" indent="-200020">
              <a:spcBef>
                <a:spcPts val="600"/>
              </a:spcBef>
              <a:buFont typeface="Arial"/>
              <a:buChar char="•"/>
              <a:defRPr sz="1800">
                <a:latin typeface="+mn-lt"/>
              </a:defRPr>
            </a:lvl3pPr>
            <a:lvl4pPr marL="398453" indent="-200020">
              <a:buFont typeface="Lucida Grande"/>
              <a:buChar char="-"/>
              <a:defRPr sz="1600">
                <a:latin typeface="+mn-lt"/>
              </a:defRPr>
            </a:lvl4pPr>
            <a:lvl5pPr>
              <a:defRPr sz="1800"/>
            </a:lvl5pPr>
          </a:lstStyle>
          <a:p>
            <a:pPr lvl="0"/>
            <a:r>
              <a:rPr lang="en-US" dirty="0"/>
              <a:t>Header</a:t>
            </a:r>
          </a:p>
          <a:p>
            <a:pPr lvl="1"/>
            <a:r>
              <a:rPr lang="en-US" dirty="0"/>
              <a:t>First Level</a:t>
            </a:r>
          </a:p>
          <a:p>
            <a:pPr lvl="2"/>
            <a:r>
              <a:rPr lang="en-US" dirty="0"/>
              <a:t>Second Level</a:t>
            </a:r>
          </a:p>
          <a:p>
            <a:pPr lvl="3"/>
            <a:r>
              <a:rPr lang="en-US" dirty="0"/>
              <a:t>Third Level</a:t>
            </a:r>
          </a:p>
        </p:txBody>
      </p:sp>
      <p:sp>
        <p:nvSpPr>
          <p:cNvPr id="7" name="Text Placeholder 3">
            <a:extLst>
              <a:ext uri="{FF2B5EF4-FFF2-40B4-BE49-F238E27FC236}">
                <a16:creationId xmlns:a16="http://schemas.microsoft.com/office/drawing/2014/main" id="{8A21E05E-593D-E544-B8B3-C257241A0072}"/>
              </a:ext>
            </a:extLst>
          </p:cNvPr>
          <p:cNvSpPr>
            <a:spLocks noGrp="1"/>
          </p:cNvSpPr>
          <p:nvPr>
            <p:ph type="body" sz="quarter" idx="11" hasCustomPrompt="1"/>
          </p:nvPr>
        </p:nvSpPr>
        <p:spPr>
          <a:xfrm>
            <a:off x="5405575" y="6373368"/>
            <a:ext cx="1244528" cy="228600"/>
          </a:xfrm>
        </p:spPr>
        <p:txBody>
          <a:bodyPr tIns="45720" bIns="45720" anchor="ctr" anchorCtr="0"/>
          <a:lstStyle>
            <a:lvl1pPr>
              <a:defRPr sz="600" baseline="0">
                <a:solidFill>
                  <a:schemeClr val="bg2"/>
                </a:solidFill>
              </a:defRPr>
            </a:lvl1pPr>
          </a:lstStyle>
          <a:p>
            <a:pPr lvl="0"/>
            <a:r>
              <a:rPr lang="en-US" dirty="0"/>
              <a:t>Confidential Proprietary Information</a:t>
            </a:r>
          </a:p>
        </p:txBody>
      </p:sp>
      <p:sp>
        <p:nvSpPr>
          <p:cNvPr id="8" name="Text Placeholder 6">
            <a:extLst>
              <a:ext uri="{FF2B5EF4-FFF2-40B4-BE49-F238E27FC236}">
                <a16:creationId xmlns:a16="http://schemas.microsoft.com/office/drawing/2014/main" id="{955BE2E1-8AD3-0046-A932-3BF7319A0BF5}"/>
              </a:ext>
            </a:extLst>
          </p:cNvPr>
          <p:cNvSpPr>
            <a:spLocks noGrp="1"/>
          </p:cNvSpPr>
          <p:nvPr>
            <p:ph type="body" sz="quarter" idx="12" hasCustomPrompt="1"/>
          </p:nvPr>
        </p:nvSpPr>
        <p:spPr>
          <a:xfrm>
            <a:off x="3294218" y="6373368"/>
            <a:ext cx="1728216" cy="228600"/>
          </a:xfrm>
        </p:spPr>
        <p:txBody>
          <a:bodyPr tIns="45720" bIns="45720" anchor="ctr" anchorCtr="0"/>
          <a:lstStyle>
            <a:lvl1pPr>
              <a:defRPr sz="600" baseline="0">
                <a:solidFill>
                  <a:schemeClr val="tx1"/>
                </a:solidFill>
              </a:defRPr>
            </a:lvl1pPr>
          </a:lstStyle>
          <a:p>
            <a:pPr lvl="0"/>
            <a:r>
              <a:rPr lang="en-US" dirty="0"/>
              <a:t>Presentation Title</a:t>
            </a:r>
          </a:p>
        </p:txBody>
      </p:sp>
    </p:spTree>
    <p:extLst>
      <p:ext uri="{BB962C8B-B14F-4D97-AF65-F5344CB8AC3E}">
        <p14:creationId xmlns:p14="http://schemas.microsoft.com/office/powerpoint/2010/main" val="263489392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Simple Layout - 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1" y="352692"/>
            <a:ext cx="8184776" cy="484632"/>
          </a:xfrm>
        </p:spPr>
        <p:txBody>
          <a:bodyPr anchor="t"/>
          <a:lstStyle>
            <a:lvl1pPr>
              <a:defRPr>
                <a:solidFill>
                  <a:schemeClr val="accent1"/>
                </a:solidFill>
              </a:defRPr>
            </a:lvl1pPr>
          </a:lstStyle>
          <a:p>
            <a:r>
              <a:rPr lang="en-US" dirty="0"/>
              <a:t>Title</a:t>
            </a:r>
          </a:p>
        </p:txBody>
      </p:sp>
      <p:sp>
        <p:nvSpPr>
          <p:cNvPr id="5" name="Text Placeholder 3">
            <a:extLst>
              <a:ext uri="{FF2B5EF4-FFF2-40B4-BE49-F238E27FC236}">
                <a16:creationId xmlns:a16="http://schemas.microsoft.com/office/drawing/2014/main" id="{521C4F56-7FF8-1041-9A04-A9BC2FE24337}"/>
              </a:ext>
            </a:extLst>
          </p:cNvPr>
          <p:cNvSpPr>
            <a:spLocks noGrp="1"/>
          </p:cNvSpPr>
          <p:nvPr>
            <p:ph type="body" sz="quarter" idx="11" hasCustomPrompt="1"/>
          </p:nvPr>
        </p:nvSpPr>
        <p:spPr>
          <a:xfrm>
            <a:off x="5405575" y="6373368"/>
            <a:ext cx="1244528" cy="228600"/>
          </a:xfrm>
        </p:spPr>
        <p:txBody>
          <a:bodyPr tIns="45720" bIns="45720" anchor="ctr" anchorCtr="0"/>
          <a:lstStyle>
            <a:lvl1pPr>
              <a:defRPr sz="600" baseline="0">
                <a:solidFill>
                  <a:schemeClr val="bg2"/>
                </a:solidFill>
              </a:defRPr>
            </a:lvl1pPr>
          </a:lstStyle>
          <a:p>
            <a:pPr lvl="0"/>
            <a:r>
              <a:rPr lang="en-US" dirty="0"/>
              <a:t>Confidential Proprietary Information</a:t>
            </a:r>
          </a:p>
        </p:txBody>
      </p:sp>
      <p:sp>
        <p:nvSpPr>
          <p:cNvPr id="6" name="Text Placeholder 6">
            <a:extLst>
              <a:ext uri="{FF2B5EF4-FFF2-40B4-BE49-F238E27FC236}">
                <a16:creationId xmlns:a16="http://schemas.microsoft.com/office/drawing/2014/main" id="{F7DCBA7C-61E8-9B4E-9C9A-CE5E040FC34B}"/>
              </a:ext>
            </a:extLst>
          </p:cNvPr>
          <p:cNvSpPr>
            <a:spLocks noGrp="1"/>
          </p:cNvSpPr>
          <p:nvPr>
            <p:ph type="body" sz="quarter" idx="12" hasCustomPrompt="1"/>
          </p:nvPr>
        </p:nvSpPr>
        <p:spPr>
          <a:xfrm>
            <a:off x="3294218" y="6373368"/>
            <a:ext cx="1728216" cy="228600"/>
          </a:xfrm>
        </p:spPr>
        <p:txBody>
          <a:bodyPr tIns="45720" bIns="45720" anchor="ctr" anchorCtr="0"/>
          <a:lstStyle>
            <a:lvl1pPr>
              <a:defRPr sz="600" baseline="0">
                <a:solidFill>
                  <a:schemeClr val="tx1"/>
                </a:solidFill>
              </a:defRPr>
            </a:lvl1pPr>
          </a:lstStyle>
          <a:p>
            <a:pPr lvl="0"/>
            <a:r>
              <a:rPr lang="en-US" dirty="0"/>
              <a:t>Presentation Title</a:t>
            </a:r>
          </a:p>
        </p:txBody>
      </p:sp>
    </p:spTree>
    <p:extLst>
      <p:ext uri="{BB962C8B-B14F-4D97-AF65-F5344CB8AC3E}">
        <p14:creationId xmlns:p14="http://schemas.microsoft.com/office/powerpoint/2010/main" val="334646563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1/2 page Image layout w/ Statem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3D4699-D2FE-B745-9E79-959D810C1D11}"/>
              </a:ext>
            </a:extLst>
          </p:cNvPr>
          <p:cNvSpPr/>
          <p:nvPr userDrawn="1"/>
        </p:nvSpPr>
        <p:spPr>
          <a:xfrm>
            <a:off x="0" y="0"/>
            <a:ext cx="4572000" cy="6172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dirty="0">
              <a:latin typeface="Arial" charset="0"/>
              <a:cs typeface="Arial" charset="0"/>
            </a:endParaRPr>
          </a:p>
        </p:txBody>
      </p:sp>
      <p:sp>
        <p:nvSpPr>
          <p:cNvPr id="3" name="Title 1">
            <a:extLst>
              <a:ext uri="{FF2B5EF4-FFF2-40B4-BE49-F238E27FC236}">
                <a16:creationId xmlns:a16="http://schemas.microsoft.com/office/drawing/2014/main" id="{34C1DF0D-FF9A-7B4F-8D13-A4E9D520B30A}"/>
              </a:ext>
            </a:extLst>
          </p:cNvPr>
          <p:cNvSpPr>
            <a:spLocks noGrp="1"/>
          </p:cNvSpPr>
          <p:nvPr>
            <p:ph type="ctrTitle" hasCustomPrompt="1"/>
          </p:nvPr>
        </p:nvSpPr>
        <p:spPr>
          <a:xfrm>
            <a:off x="457200" y="455613"/>
            <a:ext cx="3913632" cy="5431536"/>
          </a:xfrm>
        </p:spPr>
        <p:txBody>
          <a:bodyPr anchor="ctr"/>
          <a:lstStyle>
            <a:lvl1pPr algn="l">
              <a:lnSpc>
                <a:spcPct val="80000"/>
              </a:lnSpc>
              <a:defRPr sz="4051" b="1" i="0">
                <a:solidFill>
                  <a:schemeClr val="bg1"/>
                </a:solidFill>
                <a:latin typeface="+mj-lt"/>
                <a:ea typeface="Georgia Bold" charset="0"/>
                <a:cs typeface="Georgia Bold" charset="0"/>
              </a:defRPr>
            </a:lvl1pPr>
          </a:lstStyle>
          <a:p>
            <a:r>
              <a:rPr lang="en-US" dirty="0"/>
              <a:t>Statement </a:t>
            </a:r>
            <a:br>
              <a:rPr lang="en-US" dirty="0"/>
            </a:br>
            <a:r>
              <a:rPr lang="en-US" dirty="0"/>
              <a:t>with Image</a:t>
            </a:r>
          </a:p>
        </p:txBody>
      </p:sp>
      <p:sp>
        <p:nvSpPr>
          <p:cNvPr id="4" name="Picture Placeholder 5">
            <a:extLst>
              <a:ext uri="{FF2B5EF4-FFF2-40B4-BE49-F238E27FC236}">
                <a16:creationId xmlns:a16="http://schemas.microsoft.com/office/drawing/2014/main" id="{8A375DD5-750A-5848-BA73-53FB6274D8F0}"/>
              </a:ext>
            </a:extLst>
          </p:cNvPr>
          <p:cNvSpPr>
            <a:spLocks noGrp="1"/>
          </p:cNvSpPr>
          <p:nvPr>
            <p:ph type="pic" sz="quarter" idx="11" hasCustomPrompt="1"/>
          </p:nvPr>
        </p:nvSpPr>
        <p:spPr>
          <a:xfrm>
            <a:off x="4572000" y="0"/>
            <a:ext cx="4572000" cy="6172200"/>
          </a:xfrm>
          <a:solidFill>
            <a:schemeClr val="bg1">
              <a:lumMod val="95000"/>
            </a:schemeClr>
          </a:solidFill>
        </p:spPr>
        <p:txBody>
          <a:bodyPr anchor="ctr"/>
          <a:lstStyle>
            <a:lvl1pPr algn="ctr">
              <a:defRPr sz="7200" b="0" i="0">
                <a:solidFill>
                  <a:schemeClr val="bg1">
                    <a:lumMod val="85000"/>
                  </a:schemeClr>
                </a:solidFill>
                <a:latin typeface="+mn-lt"/>
                <a:cs typeface="Arial" charset="0"/>
              </a:defRPr>
            </a:lvl1pPr>
          </a:lstStyle>
          <a:p>
            <a:r>
              <a:rPr lang="en-US" dirty="0"/>
              <a:t>IMAGE</a:t>
            </a:r>
          </a:p>
        </p:txBody>
      </p:sp>
      <p:sp>
        <p:nvSpPr>
          <p:cNvPr id="7" name="Text Placeholder 3">
            <a:extLst>
              <a:ext uri="{FF2B5EF4-FFF2-40B4-BE49-F238E27FC236}">
                <a16:creationId xmlns:a16="http://schemas.microsoft.com/office/drawing/2014/main" id="{6F9BECB2-125A-9D41-BA4F-3B99EED8BCCB}"/>
              </a:ext>
            </a:extLst>
          </p:cNvPr>
          <p:cNvSpPr>
            <a:spLocks noGrp="1"/>
          </p:cNvSpPr>
          <p:nvPr>
            <p:ph type="body" sz="quarter" idx="12" hasCustomPrompt="1"/>
          </p:nvPr>
        </p:nvSpPr>
        <p:spPr>
          <a:xfrm>
            <a:off x="5405575" y="6373368"/>
            <a:ext cx="1244528" cy="228600"/>
          </a:xfrm>
        </p:spPr>
        <p:txBody>
          <a:bodyPr tIns="45720" bIns="45720" anchor="ctr" anchorCtr="0"/>
          <a:lstStyle>
            <a:lvl1pPr>
              <a:defRPr sz="600" baseline="0">
                <a:solidFill>
                  <a:schemeClr val="bg2"/>
                </a:solidFill>
              </a:defRPr>
            </a:lvl1pPr>
          </a:lstStyle>
          <a:p>
            <a:pPr lvl="0"/>
            <a:r>
              <a:rPr lang="en-US" dirty="0"/>
              <a:t>Confidential Proprietary Information</a:t>
            </a:r>
          </a:p>
        </p:txBody>
      </p:sp>
      <p:sp>
        <p:nvSpPr>
          <p:cNvPr id="8" name="Text Placeholder 6">
            <a:extLst>
              <a:ext uri="{FF2B5EF4-FFF2-40B4-BE49-F238E27FC236}">
                <a16:creationId xmlns:a16="http://schemas.microsoft.com/office/drawing/2014/main" id="{6BD7428D-F28A-C740-AD15-6A4DB92F22E9}"/>
              </a:ext>
            </a:extLst>
          </p:cNvPr>
          <p:cNvSpPr>
            <a:spLocks noGrp="1"/>
          </p:cNvSpPr>
          <p:nvPr>
            <p:ph type="body" sz="quarter" idx="13" hasCustomPrompt="1"/>
          </p:nvPr>
        </p:nvSpPr>
        <p:spPr>
          <a:xfrm>
            <a:off x="3294218" y="6373368"/>
            <a:ext cx="1728216" cy="228600"/>
          </a:xfrm>
        </p:spPr>
        <p:txBody>
          <a:bodyPr tIns="45720" bIns="45720" anchor="ctr" anchorCtr="0"/>
          <a:lstStyle>
            <a:lvl1pPr>
              <a:defRPr sz="600" baseline="0">
                <a:solidFill>
                  <a:schemeClr val="tx1"/>
                </a:solidFill>
              </a:defRPr>
            </a:lvl1pPr>
          </a:lstStyle>
          <a:p>
            <a:pPr lvl="0"/>
            <a:r>
              <a:rPr lang="en-US" dirty="0"/>
              <a:t>Presentation Title</a:t>
            </a:r>
          </a:p>
        </p:txBody>
      </p:sp>
    </p:spTree>
    <p:extLst>
      <p:ext uri="{BB962C8B-B14F-4D97-AF65-F5344CB8AC3E}">
        <p14:creationId xmlns:p14="http://schemas.microsoft.com/office/powerpoint/2010/main" val="413269655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Title and text layout with 1/4 column block">
    <p:spTree>
      <p:nvGrpSpPr>
        <p:cNvPr id="1" name=""/>
        <p:cNvGrpSpPr/>
        <p:nvPr/>
      </p:nvGrpSpPr>
      <p:grpSpPr>
        <a:xfrm>
          <a:off x="0" y="0"/>
          <a:ext cx="0" cy="0"/>
          <a:chOff x="0" y="0"/>
          <a:chExt cx="0" cy="0"/>
        </a:xfrm>
      </p:grpSpPr>
      <p:sp>
        <p:nvSpPr>
          <p:cNvPr id="5" name="Rectangle 4"/>
          <p:cNvSpPr/>
          <p:nvPr userDrawn="1"/>
        </p:nvSpPr>
        <p:spPr>
          <a:xfrm>
            <a:off x="6846178" y="0"/>
            <a:ext cx="229782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b="0" i="0" dirty="0">
              <a:latin typeface="Arial" charset="0"/>
            </a:endParaRPr>
          </a:p>
        </p:txBody>
      </p:sp>
      <p:sp>
        <p:nvSpPr>
          <p:cNvPr id="2" name="Title 1"/>
          <p:cNvSpPr>
            <a:spLocks noGrp="1"/>
          </p:cNvSpPr>
          <p:nvPr>
            <p:ph type="title" hasCustomPrompt="1"/>
          </p:nvPr>
        </p:nvSpPr>
        <p:spPr>
          <a:xfrm>
            <a:off x="457200" y="457200"/>
            <a:ext cx="6190488" cy="539496"/>
          </a:xfrm>
        </p:spPr>
        <p:txBody>
          <a:bodyPr anchor="t"/>
          <a:lstStyle>
            <a:lvl1pPr>
              <a:defRPr sz="2800" b="1" i="0">
                <a:solidFill>
                  <a:schemeClr val="accent1"/>
                </a:solidFill>
                <a:latin typeface="+mj-lt"/>
                <a:ea typeface="Georgia Bold" charset="0"/>
                <a:cs typeface="Georgia Bold" charset="0"/>
              </a:defRPr>
            </a:lvl1pPr>
          </a:lstStyle>
          <a:p>
            <a:r>
              <a:rPr lang="en-US" dirty="0"/>
              <a:t>Title</a:t>
            </a:r>
          </a:p>
        </p:txBody>
      </p:sp>
      <p:sp>
        <p:nvSpPr>
          <p:cNvPr id="4" name="Content Placeholder 3"/>
          <p:cNvSpPr>
            <a:spLocks noGrp="1"/>
          </p:cNvSpPr>
          <p:nvPr>
            <p:ph sz="quarter" idx="10" hasCustomPrompt="1"/>
          </p:nvPr>
        </p:nvSpPr>
        <p:spPr>
          <a:xfrm>
            <a:off x="457200" y="1143000"/>
            <a:ext cx="6190488" cy="4800600"/>
          </a:xfrm>
        </p:spPr>
        <p:txBody>
          <a:bodyPr/>
          <a:lstStyle>
            <a:lvl1pPr>
              <a:defRPr sz="2000"/>
            </a:lvl1pPr>
            <a:lvl2pPr>
              <a:defRPr sz="1800"/>
            </a:lvl2pPr>
            <a:lvl3pPr>
              <a:defRPr sz="1600"/>
            </a:lvl3pPr>
            <a:lvl4pPr>
              <a:defRPr sz="1800"/>
            </a:lvl4pPr>
            <a:lvl5pPr>
              <a:defRPr sz="1800"/>
            </a:lvl5pPr>
          </a:lstStyle>
          <a:p>
            <a:pPr lvl="0"/>
            <a:r>
              <a:rPr lang="en-US" dirty="0"/>
              <a:t>First Level</a:t>
            </a:r>
          </a:p>
          <a:p>
            <a:pPr lvl="1"/>
            <a:r>
              <a:rPr lang="en-US" dirty="0"/>
              <a:t>Second Level</a:t>
            </a:r>
          </a:p>
          <a:p>
            <a:pPr lvl="2"/>
            <a:r>
              <a:rPr lang="en-US" dirty="0"/>
              <a:t>Third Level</a:t>
            </a:r>
          </a:p>
        </p:txBody>
      </p:sp>
      <p:sp>
        <p:nvSpPr>
          <p:cNvPr id="7" name="Text Placeholder 3">
            <a:extLst>
              <a:ext uri="{FF2B5EF4-FFF2-40B4-BE49-F238E27FC236}">
                <a16:creationId xmlns:a16="http://schemas.microsoft.com/office/drawing/2014/main" id="{96B27EDC-F328-1842-A765-EA8A5F7231A0}"/>
              </a:ext>
            </a:extLst>
          </p:cNvPr>
          <p:cNvSpPr>
            <a:spLocks noGrp="1"/>
          </p:cNvSpPr>
          <p:nvPr>
            <p:ph type="body" sz="quarter" idx="11" hasCustomPrompt="1"/>
          </p:nvPr>
        </p:nvSpPr>
        <p:spPr>
          <a:xfrm>
            <a:off x="5405575" y="6373368"/>
            <a:ext cx="1244528" cy="228600"/>
          </a:xfrm>
        </p:spPr>
        <p:txBody>
          <a:bodyPr tIns="45720" bIns="45720" anchor="ctr" anchorCtr="0"/>
          <a:lstStyle>
            <a:lvl1pPr>
              <a:defRPr sz="600" baseline="0">
                <a:solidFill>
                  <a:schemeClr val="bg2"/>
                </a:solidFill>
              </a:defRPr>
            </a:lvl1pPr>
          </a:lstStyle>
          <a:p>
            <a:pPr lvl="0"/>
            <a:r>
              <a:rPr lang="en-US" dirty="0"/>
              <a:t>Confidential Proprietary Information</a:t>
            </a:r>
          </a:p>
        </p:txBody>
      </p:sp>
      <p:sp>
        <p:nvSpPr>
          <p:cNvPr id="8" name="Text Placeholder 6">
            <a:extLst>
              <a:ext uri="{FF2B5EF4-FFF2-40B4-BE49-F238E27FC236}">
                <a16:creationId xmlns:a16="http://schemas.microsoft.com/office/drawing/2014/main" id="{950B9107-5159-BD47-B15F-C1711CCF3A53}"/>
              </a:ext>
            </a:extLst>
          </p:cNvPr>
          <p:cNvSpPr>
            <a:spLocks noGrp="1"/>
          </p:cNvSpPr>
          <p:nvPr>
            <p:ph type="body" sz="quarter" idx="12" hasCustomPrompt="1"/>
          </p:nvPr>
        </p:nvSpPr>
        <p:spPr>
          <a:xfrm>
            <a:off x="3294218" y="6373368"/>
            <a:ext cx="1728216" cy="228600"/>
          </a:xfrm>
        </p:spPr>
        <p:txBody>
          <a:bodyPr tIns="45720" bIns="45720" anchor="ctr" anchorCtr="0"/>
          <a:lstStyle>
            <a:lvl1pPr>
              <a:defRPr sz="600" baseline="0">
                <a:solidFill>
                  <a:schemeClr val="tx1"/>
                </a:solidFill>
              </a:defRPr>
            </a:lvl1pPr>
          </a:lstStyle>
          <a:p>
            <a:pPr lvl="0"/>
            <a:r>
              <a:rPr lang="en-US" dirty="0"/>
              <a:t>Presentation Title</a:t>
            </a:r>
          </a:p>
        </p:txBody>
      </p:sp>
    </p:spTree>
    <p:extLst>
      <p:ext uri="{BB962C8B-B14F-4D97-AF65-F5344CB8AC3E}">
        <p14:creationId xmlns:p14="http://schemas.microsoft.com/office/powerpoint/2010/main" val="29563520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Title/header/text layout with 1/4 block">
    <p:spTree>
      <p:nvGrpSpPr>
        <p:cNvPr id="1" name=""/>
        <p:cNvGrpSpPr/>
        <p:nvPr/>
      </p:nvGrpSpPr>
      <p:grpSpPr>
        <a:xfrm>
          <a:off x="0" y="0"/>
          <a:ext cx="0" cy="0"/>
          <a:chOff x="0" y="0"/>
          <a:chExt cx="0" cy="0"/>
        </a:xfrm>
      </p:grpSpPr>
      <p:sp>
        <p:nvSpPr>
          <p:cNvPr id="5" name="Rectangle 4"/>
          <p:cNvSpPr/>
          <p:nvPr userDrawn="1"/>
        </p:nvSpPr>
        <p:spPr>
          <a:xfrm>
            <a:off x="6846178" y="0"/>
            <a:ext cx="229782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b="0" i="0" dirty="0">
              <a:solidFill>
                <a:schemeClr val="accent2"/>
              </a:solidFill>
              <a:latin typeface="Arial" charset="0"/>
            </a:endParaRPr>
          </a:p>
        </p:txBody>
      </p:sp>
      <p:sp>
        <p:nvSpPr>
          <p:cNvPr id="2" name="Title 1"/>
          <p:cNvSpPr>
            <a:spLocks noGrp="1"/>
          </p:cNvSpPr>
          <p:nvPr>
            <p:ph type="title" hasCustomPrompt="1"/>
          </p:nvPr>
        </p:nvSpPr>
        <p:spPr>
          <a:xfrm>
            <a:off x="457200" y="457200"/>
            <a:ext cx="6190488" cy="539496"/>
          </a:xfrm>
        </p:spPr>
        <p:txBody>
          <a:bodyPr anchor="t"/>
          <a:lstStyle>
            <a:lvl1pPr>
              <a:defRPr sz="2800" b="1" i="0">
                <a:solidFill>
                  <a:schemeClr val="accent1"/>
                </a:solidFill>
                <a:latin typeface="+mj-lt"/>
                <a:ea typeface="Georgia Bold" charset="0"/>
                <a:cs typeface="Georgia Bold" charset="0"/>
              </a:defRPr>
            </a:lvl1pPr>
          </a:lstStyle>
          <a:p>
            <a:r>
              <a:rPr lang="en-US" dirty="0"/>
              <a:t>Title</a:t>
            </a:r>
          </a:p>
        </p:txBody>
      </p:sp>
      <p:sp>
        <p:nvSpPr>
          <p:cNvPr id="8" name="Content Placeholder 3"/>
          <p:cNvSpPr>
            <a:spLocks noGrp="1"/>
          </p:cNvSpPr>
          <p:nvPr>
            <p:ph sz="quarter" idx="10" hasCustomPrompt="1"/>
          </p:nvPr>
        </p:nvSpPr>
        <p:spPr>
          <a:xfrm>
            <a:off x="457200" y="1143000"/>
            <a:ext cx="6190488" cy="4800600"/>
          </a:xfrm>
        </p:spPr>
        <p:txBody>
          <a:bodyPr/>
          <a:lstStyle>
            <a:lvl1pPr>
              <a:spcBef>
                <a:spcPts val="1800"/>
              </a:spcBef>
              <a:defRPr sz="2000" b="1" i="0">
                <a:solidFill>
                  <a:schemeClr val="tx2"/>
                </a:solidFill>
                <a:latin typeface="+mn-lt"/>
                <a:cs typeface="Arial" charset="0"/>
              </a:defRPr>
            </a:lvl1pPr>
            <a:lvl2pPr marL="0" indent="0">
              <a:spcBef>
                <a:spcPts val="1200"/>
              </a:spcBef>
              <a:buFontTx/>
              <a:buNone/>
              <a:defRPr sz="2000">
                <a:latin typeface="+mn-lt"/>
              </a:defRPr>
            </a:lvl2pPr>
            <a:lvl3pPr marL="200020" indent="-200020">
              <a:spcBef>
                <a:spcPts val="600"/>
              </a:spcBef>
              <a:buFont typeface="Arial"/>
              <a:buChar char="•"/>
              <a:defRPr sz="1800">
                <a:latin typeface="+mn-lt"/>
              </a:defRPr>
            </a:lvl3pPr>
            <a:lvl4pPr marL="398453" indent="-200020">
              <a:buFont typeface="Lucida Grande"/>
              <a:buChar char="-"/>
              <a:defRPr sz="1600">
                <a:latin typeface="+mn-lt"/>
              </a:defRPr>
            </a:lvl4pPr>
            <a:lvl5pPr>
              <a:defRPr sz="1800"/>
            </a:lvl5pPr>
          </a:lstStyle>
          <a:p>
            <a:pPr lvl="0"/>
            <a:r>
              <a:rPr lang="en-US" dirty="0"/>
              <a:t>Header</a:t>
            </a:r>
          </a:p>
          <a:p>
            <a:pPr lvl="1"/>
            <a:r>
              <a:rPr lang="en-US" dirty="0"/>
              <a:t>First Level </a:t>
            </a:r>
          </a:p>
          <a:p>
            <a:pPr lvl="2"/>
            <a:r>
              <a:rPr lang="en-US" dirty="0"/>
              <a:t>Second Level</a:t>
            </a:r>
          </a:p>
          <a:p>
            <a:pPr lvl="3"/>
            <a:r>
              <a:rPr lang="en-US" dirty="0"/>
              <a:t>Third Level</a:t>
            </a:r>
          </a:p>
        </p:txBody>
      </p:sp>
      <p:sp>
        <p:nvSpPr>
          <p:cNvPr id="7" name="Text Placeholder 3">
            <a:extLst>
              <a:ext uri="{FF2B5EF4-FFF2-40B4-BE49-F238E27FC236}">
                <a16:creationId xmlns:a16="http://schemas.microsoft.com/office/drawing/2014/main" id="{804EF27D-3330-AD4F-9E85-01D87590D4D4}"/>
              </a:ext>
            </a:extLst>
          </p:cNvPr>
          <p:cNvSpPr>
            <a:spLocks noGrp="1"/>
          </p:cNvSpPr>
          <p:nvPr>
            <p:ph type="body" sz="quarter" idx="11" hasCustomPrompt="1"/>
          </p:nvPr>
        </p:nvSpPr>
        <p:spPr>
          <a:xfrm>
            <a:off x="5405575" y="6373368"/>
            <a:ext cx="1244528" cy="228600"/>
          </a:xfrm>
        </p:spPr>
        <p:txBody>
          <a:bodyPr tIns="45720" bIns="45720" anchor="ctr" anchorCtr="0"/>
          <a:lstStyle>
            <a:lvl1pPr>
              <a:defRPr sz="600" baseline="0">
                <a:solidFill>
                  <a:schemeClr val="bg2"/>
                </a:solidFill>
              </a:defRPr>
            </a:lvl1pPr>
          </a:lstStyle>
          <a:p>
            <a:pPr lvl="0"/>
            <a:r>
              <a:rPr lang="en-US" dirty="0"/>
              <a:t>Confidential Proprietary Information</a:t>
            </a:r>
          </a:p>
        </p:txBody>
      </p:sp>
      <p:sp>
        <p:nvSpPr>
          <p:cNvPr id="11" name="Text Placeholder 6">
            <a:extLst>
              <a:ext uri="{FF2B5EF4-FFF2-40B4-BE49-F238E27FC236}">
                <a16:creationId xmlns:a16="http://schemas.microsoft.com/office/drawing/2014/main" id="{B15973CA-49C3-8942-923A-42100DC549D6}"/>
              </a:ext>
            </a:extLst>
          </p:cNvPr>
          <p:cNvSpPr>
            <a:spLocks noGrp="1"/>
          </p:cNvSpPr>
          <p:nvPr>
            <p:ph type="body" sz="quarter" idx="12" hasCustomPrompt="1"/>
          </p:nvPr>
        </p:nvSpPr>
        <p:spPr>
          <a:xfrm>
            <a:off x="3294218" y="6373368"/>
            <a:ext cx="1728216" cy="228600"/>
          </a:xfrm>
        </p:spPr>
        <p:txBody>
          <a:bodyPr tIns="45720" bIns="45720" anchor="ctr" anchorCtr="0"/>
          <a:lstStyle>
            <a:lvl1pPr>
              <a:defRPr sz="600" baseline="0">
                <a:solidFill>
                  <a:schemeClr val="tx1"/>
                </a:solidFill>
              </a:defRPr>
            </a:lvl1pPr>
          </a:lstStyle>
          <a:p>
            <a:pPr lvl="0"/>
            <a:r>
              <a:rPr lang="en-US" dirty="0"/>
              <a:t>Presentation Title</a:t>
            </a:r>
          </a:p>
        </p:txBody>
      </p:sp>
    </p:spTree>
    <p:extLst>
      <p:ext uri="{BB962C8B-B14F-4D97-AF65-F5344CB8AC3E}">
        <p14:creationId xmlns:p14="http://schemas.microsoft.com/office/powerpoint/2010/main" val="4147219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Objectives/Solutions/Results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57200"/>
            <a:ext cx="8254116" cy="548640"/>
          </a:xfrm>
        </p:spPr>
        <p:txBody>
          <a:bodyPr anchor="t"/>
          <a:lstStyle>
            <a:lvl1pPr>
              <a:defRPr sz="2800" b="1" i="0">
                <a:solidFill>
                  <a:schemeClr val="accent1"/>
                </a:solidFill>
                <a:latin typeface="+mj-lt"/>
                <a:ea typeface="Georgia Bold" charset="0"/>
                <a:cs typeface="Georgia Bold" charset="0"/>
              </a:defRPr>
            </a:lvl1pPr>
          </a:lstStyle>
          <a:p>
            <a:r>
              <a:rPr lang="en-US" dirty="0"/>
              <a:t>Title</a:t>
            </a:r>
          </a:p>
        </p:txBody>
      </p:sp>
      <p:sp>
        <p:nvSpPr>
          <p:cNvPr id="43" name="Rectangle 7">
            <a:extLst>
              <a:ext uri="{FF2B5EF4-FFF2-40B4-BE49-F238E27FC236}">
                <a16:creationId xmlns:a16="http://schemas.microsoft.com/office/drawing/2014/main" id="{48605227-1789-764B-9FEE-2A07FD10505E}"/>
              </a:ext>
            </a:extLst>
          </p:cNvPr>
          <p:cNvSpPr>
            <a:spLocks noChangeAspect="1" noChangeArrowheads="1"/>
          </p:cNvSpPr>
          <p:nvPr/>
        </p:nvSpPr>
        <p:spPr bwMode="auto">
          <a:xfrm>
            <a:off x="474321" y="1137311"/>
            <a:ext cx="8236997" cy="1776198"/>
          </a:xfrm>
          <a:prstGeom prst="rect">
            <a:avLst/>
          </a:prstGeom>
          <a:solidFill>
            <a:schemeClr val="bg2">
              <a:lumMod val="40000"/>
              <a:lumOff val="60000"/>
              <a:alpha val="50000"/>
            </a:schemeClr>
          </a:solidFill>
          <a:ln w="19050" algn="ctr">
            <a:noFill/>
            <a:miter lim="800000"/>
            <a:headEnd/>
            <a:tailEnd/>
          </a:ln>
        </p:spPr>
        <p:txBody>
          <a:bodyPr lIns="91424" tIns="45712" rIns="91424" bIns="45712" anchor="ctr"/>
          <a:lstStyle/>
          <a:p>
            <a:endParaRPr lang="en-US" sz="1013">
              <a:solidFill>
                <a:prstClr val="black"/>
              </a:solidFill>
            </a:endParaRPr>
          </a:p>
        </p:txBody>
      </p:sp>
      <p:sp>
        <p:nvSpPr>
          <p:cNvPr id="48" name="Triangle 47">
            <a:extLst>
              <a:ext uri="{FF2B5EF4-FFF2-40B4-BE49-F238E27FC236}">
                <a16:creationId xmlns:a16="http://schemas.microsoft.com/office/drawing/2014/main" id="{28FCFDC2-2E45-BD42-9683-E4A2B0EBF286}"/>
              </a:ext>
            </a:extLst>
          </p:cNvPr>
          <p:cNvSpPr/>
          <p:nvPr userDrawn="1"/>
        </p:nvSpPr>
        <p:spPr>
          <a:xfrm rot="5400000">
            <a:off x="3406572" y="1363072"/>
            <a:ext cx="313604" cy="202814"/>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1"/>
              </a:solidFill>
              <a:cs typeface="Open Sans Bold"/>
            </a:endParaRPr>
          </a:p>
        </p:txBody>
      </p:sp>
      <p:sp>
        <p:nvSpPr>
          <p:cNvPr id="49" name="Rectangle 7">
            <a:extLst>
              <a:ext uri="{FF2B5EF4-FFF2-40B4-BE49-F238E27FC236}">
                <a16:creationId xmlns:a16="http://schemas.microsoft.com/office/drawing/2014/main" id="{8013A9B8-83EF-B141-B588-B5A2EE87771A}"/>
              </a:ext>
            </a:extLst>
          </p:cNvPr>
          <p:cNvSpPr>
            <a:spLocks noChangeAspect="1" noChangeArrowheads="1"/>
          </p:cNvSpPr>
          <p:nvPr userDrawn="1"/>
        </p:nvSpPr>
        <p:spPr bwMode="auto">
          <a:xfrm>
            <a:off x="474319" y="3168575"/>
            <a:ext cx="8196050" cy="2643327"/>
          </a:xfrm>
          <a:prstGeom prst="rect">
            <a:avLst/>
          </a:prstGeom>
          <a:solidFill>
            <a:schemeClr val="bg2">
              <a:lumMod val="40000"/>
              <a:lumOff val="60000"/>
              <a:alpha val="50000"/>
            </a:schemeClr>
          </a:solidFill>
          <a:ln w="19050" algn="ctr">
            <a:noFill/>
            <a:miter lim="800000"/>
            <a:headEnd/>
            <a:tailEnd/>
          </a:ln>
        </p:spPr>
        <p:txBody>
          <a:bodyPr lIns="91424" tIns="45712" rIns="91424" bIns="45712" anchor="ctr"/>
          <a:lstStyle/>
          <a:p>
            <a:endParaRPr lang="en-US" sz="1013">
              <a:solidFill>
                <a:prstClr val="black"/>
              </a:solidFill>
            </a:endParaRPr>
          </a:p>
        </p:txBody>
      </p:sp>
      <p:sp>
        <p:nvSpPr>
          <p:cNvPr id="50" name="Rectangle 9">
            <a:extLst>
              <a:ext uri="{FF2B5EF4-FFF2-40B4-BE49-F238E27FC236}">
                <a16:creationId xmlns:a16="http://schemas.microsoft.com/office/drawing/2014/main" id="{FF210F3A-A481-3E43-BA64-7BCD81E406AE}"/>
              </a:ext>
            </a:extLst>
          </p:cNvPr>
          <p:cNvSpPr>
            <a:spLocks noChangeAspect="1" noChangeArrowheads="1"/>
          </p:cNvSpPr>
          <p:nvPr userDrawn="1"/>
        </p:nvSpPr>
        <p:spPr bwMode="auto">
          <a:xfrm>
            <a:off x="603350" y="3582415"/>
            <a:ext cx="7979867" cy="2117928"/>
          </a:xfrm>
          <a:prstGeom prst="rect">
            <a:avLst/>
          </a:prstGeom>
          <a:solidFill>
            <a:srgbClr val="FFFFFF"/>
          </a:solidFill>
          <a:ln w="19050" algn="ctr">
            <a:noFill/>
            <a:miter lim="800000"/>
            <a:headEnd/>
            <a:tailEnd/>
          </a:ln>
        </p:spPr>
        <p:txBody>
          <a:bodyPr lIns="91424" tIns="91424" rIns="91424" bIns="91424"/>
          <a:lstStyle/>
          <a:p>
            <a:endParaRPr lang="en-US" sz="1800" dirty="0">
              <a:solidFill>
                <a:schemeClr val="bg2"/>
              </a:solidFill>
            </a:endParaRPr>
          </a:p>
        </p:txBody>
      </p:sp>
      <p:cxnSp>
        <p:nvCxnSpPr>
          <p:cNvPr id="52" name="Straight Connector 51">
            <a:extLst>
              <a:ext uri="{FF2B5EF4-FFF2-40B4-BE49-F238E27FC236}">
                <a16:creationId xmlns:a16="http://schemas.microsoft.com/office/drawing/2014/main" id="{E677A048-0CA7-DD46-972A-A690AB880EEF}"/>
              </a:ext>
            </a:extLst>
          </p:cNvPr>
          <p:cNvCxnSpPr>
            <a:cxnSpLocks/>
          </p:cNvCxnSpPr>
          <p:nvPr userDrawn="1"/>
        </p:nvCxnSpPr>
        <p:spPr>
          <a:xfrm>
            <a:off x="7133583" y="3342421"/>
            <a:ext cx="1746" cy="2357922"/>
          </a:xfrm>
          <a:prstGeom prst="line">
            <a:avLst/>
          </a:prstGeom>
          <a:ln w="85725">
            <a:solidFill>
              <a:srgbClr val="E4E4E5"/>
            </a:solidFill>
            <a:prstDash val="solid"/>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3D9CE326-EB9A-9D47-9472-EB555349AABE}"/>
              </a:ext>
            </a:extLst>
          </p:cNvPr>
          <p:cNvCxnSpPr>
            <a:cxnSpLocks/>
          </p:cNvCxnSpPr>
          <p:nvPr userDrawn="1"/>
        </p:nvCxnSpPr>
        <p:spPr>
          <a:xfrm>
            <a:off x="2693848" y="3604233"/>
            <a:ext cx="0" cy="2096115"/>
          </a:xfrm>
          <a:prstGeom prst="line">
            <a:avLst/>
          </a:prstGeom>
          <a:ln w="85725">
            <a:solidFill>
              <a:srgbClr val="E4E4E5"/>
            </a:solidFill>
            <a:prstDash val="solid"/>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1E67FEFB-5A20-F243-B732-342FD5EBAFA6}"/>
              </a:ext>
            </a:extLst>
          </p:cNvPr>
          <p:cNvCxnSpPr>
            <a:cxnSpLocks/>
          </p:cNvCxnSpPr>
          <p:nvPr userDrawn="1"/>
        </p:nvCxnSpPr>
        <p:spPr>
          <a:xfrm flipH="1">
            <a:off x="595356" y="4742695"/>
            <a:ext cx="6483264" cy="0"/>
          </a:xfrm>
          <a:prstGeom prst="line">
            <a:avLst/>
          </a:prstGeom>
          <a:ln w="269875">
            <a:solidFill>
              <a:srgbClr val="E4E4E5"/>
            </a:solidFill>
            <a:prstDash val="solid"/>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DBC7E39F-3FCF-6344-AEC6-307261FBCF54}"/>
              </a:ext>
            </a:extLst>
          </p:cNvPr>
          <p:cNvCxnSpPr>
            <a:cxnSpLocks/>
          </p:cNvCxnSpPr>
          <p:nvPr userDrawn="1"/>
        </p:nvCxnSpPr>
        <p:spPr>
          <a:xfrm>
            <a:off x="4178913" y="3342421"/>
            <a:ext cx="1746" cy="2357922"/>
          </a:xfrm>
          <a:prstGeom prst="line">
            <a:avLst/>
          </a:prstGeom>
          <a:ln w="85725">
            <a:solidFill>
              <a:srgbClr val="E4E4E5"/>
            </a:solidFill>
            <a:prstDash val="solid"/>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9E985912-C1FC-6849-A24F-ABF95C9F66DA}"/>
              </a:ext>
            </a:extLst>
          </p:cNvPr>
          <p:cNvCxnSpPr>
            <a:cxnSpLocks/>
          </p:cNvCxnSpPr>
          <p:nvPr userDrawn="1"/>
        </p:nvCxnSpPr>
        <p:spPr>
          <a:xfrm>
            <a:off x="5661670" y="3342421"/>
            <a:ext cx="1746" cy="2357922"/>
          </a:xfrm>
          <a:prstGeom prst="line">
            <a:avLst/>
          </a:prstGeom>
          <a:ln w="85725">
            <a:solidFill>
              <a:srgbClr val="E4E4E5"/>
            </a:solidFill>
            <a:prstDash val="solid"/>
          </a:ln>
        </p:spPr>
        <p:style>
          <a:lnRef idx="1">
            <a:schemeClr val="accent1"/>
          </a:lnRef>
          <a:fillRef idx="0">
            <a:schemeClr val="accent1"/>
          </a:fillRef>
          <a:effectRef idx="0">
            <a:schemeClr val="accent1"/>
          </a:effectRef>
          <a:fontRef idx="minor">
            <a:schemeClr val="tx1"/>
          </a:fontRef>
        </p:style>
      </p:cxnSp>
      <p:sp>
        <p:nvSpPr>
          <p:cNvPr id="74" name="Text Placeholder 73">
            <a:extLst>
              <a:ext uri="{FF2B5EF4-FFF2-40B4-BE49-F238E27FC236}">
                <a16:creationId xmlns:a16="http://schemas.microsoft.com/office/drawing/2014/main" id="{1BEA5713-1BC9-AD4B-BC36-B768EAB4A8B1}"/>
              </a:ext>
            </a:extLst>
          </p:cNvPr>
          <p:cNvSpPr>
            <a:spLocks noGrp="1"/>
          </p:cNvSpPr>
          <p:nvPr>
            <p:ph type="body" sz="quarter" idx="13" hasCustomPrompt="1"/>
          </p:nvPr>
        </p:nvSpPr>
        <p:spPr>
          <a:xfrm>
            <a:off x="604117" y="1241771"/>
            <a:ext cx="2732306" cy="561264"/>
          </a:xfrm>
          <a:solidFill>
            <a:schemeClr val="accent2"/>
          </a:solidFill>
        </p:spPr>
        <p:txBody>
          <a:bodyPr anchor="ctr"/>
          <a:lstStyle>
            <a:lvl1pPr marL="91438">
              <a:defRPr sz="1800" b="1">
                <a:solidFill>
                  <a:schemeClr val="bg1"/>
                </a:solidFill>
              </a:defRPr>
            </a:lvl1pPr>
            <a:lvl2pPr marL="0" indent="0">
              <a:buFontTx/>
              <a:buNone/>
              <a:defRPr b="1">
                <a:solidFill>
                  <a:schemeClr val="bg1"/>
                </a:solidFill>
              </a:defRPr>
            </a:lvl2pPr>
          </a:lstStyle>
          <a:p>
            <a:pPr lvl="0"/>
            <a:r>
              <a:rPr lang="en-US" dirty="0"/>
              <a:t>Objectives</a:t>
            </a:r>
          </a:p>
        </p:txBody>
      </p:sp>
      <p:sp>
        <p:nvSpPr>
          <p:cNvPr id="76" name="Text Placeholder 73">
            <a:extLst>
              <a:ext uri="{FF2B5EF4-FFF2-40B4-BE49-F238E27FC236}">
                <a16:creationId xmlns:a16="http://schemas.microsoft.com/office/drawing/2014/main" id="{3C076965-C2B3-344C-92D0-8E254282680B}"/>
              </a:ext>
            </a:extLst>
          </p:cNvPr>
          <p:cNvSpPr>
            <a:spLocks noGrp="1"/>
          </p:cNvSpPr>
          <p:nvPr>
            <p:ph type="body" sz="quarter" idx="15" hasCustomPrompt="1"/>
          </p:nvPr>
        </p:nvSpPr>
        <p:spPr>
          <a:xfrm>
            <a:off x="604117" y="1800998"/>
            <a:ext cx="2732306" cy="997259"/>
          </a:xfrm>
          <a:solidFill>
            <a:schemeClr val="bg1"/>
          </a:solidFill>
        </p:spPr>
        <p:txBody>
          <a:bodyPr lIns="91440" tIns="91440" rIns="91440" anchor="t"/>
          <a:lstStyle>
            <a:lvl1pPr marL="0">
              <a:defRPr sz="1700" b="0">
                <a:solidFill>
                  <a:srgbClr val="75787B"/>
                </a:solidFill>
              </a:defRPr>
            </a:lvl1pPr>
            <a:lvl2pPr marL="0" indent="0">
              <a:buFontTx/>
              <a:buNone/>
              <a:defRPr b="1">
                <a:solidFill>
                  <a:schemeClr val="bg1"/>
                </a:solidFill>
              </a:defRPr>
            </a:lvl2pPr>
          </a:lstStyle>
          <a:p>
            <a:pPr lvl="0"/>
            <a:r>
              <a:rPr lang="en-US" dirty="0"/>
              <a:t>Objectives text</a:t>
            </a:r>
          </a:p>
        </p:txBody>
      </p:sp>
      <p:sp>
        <p:nvSpPr>
          <p:cNvPr id="78" name="Text Placeholder 73">
            <a:extLst>
              <a:ext uri="{FF2B5EF4-FFF2-40B4-BE49-F238E27FC236}">
                <a16:creationId xmlns:a16="http://schemas.microsoft.com/office/drawing/2014/main" id="{BAE53185-A1F7-654B-8E7C-390C3D3E8B29}"/>
              </a:ext>
            </a:extLst>
          </p:cNvPr>
          <p:cNvSpPr>
            <a:spLocks noGrp="1"/>
          </p:cNvSpPr>
          <p:nvPr>
            <p:ph type="body" sz="quarter" idx="16" hasCustomPrompt="1"/>
          </p:nvPr>
        </p:nvSpPr>
        <p:spPr>
          <a:xfrm>
            <a:off x="3786734" y="1241771"/>
            <a:ext cx="4796481" cy="561264"/>
          </a:xfrm>
          <a:solidFill>
            <a:srgbClr val="A4CE4E"/>
          </a:solidFill>
        </p:spPr>
        <p:txBody>
          <a:bodyPr anchor="ctr"/>
          <a:lstStyle>
            <a:lvl1pPr marL="91438">
              <a:defRPr sz="1800" b="1">
                <a:solidFill>
                  <a:schemeClr val="bg1"/>
                </a:solidFill>
              </a:defRPr>
            </a:lvl1pPr>
            <a:lvl2pPr marL="0" indent="0">
              <a:buFontTx/>
              <a:buNone/>
              <a:defRPr b="1">
                <a:solidFill>
                  <a:schemeClr val="bg1"/>
                </a:solidFill>
              </a:defRPr>
            </a:lvl2pPr>
          </a:lstStyle>
          <a:p>
            <a:pPr lvl="0"/>
            <a:r>
              <a:rPr lang="en-US" dirty="0"/>
              <a:t>Solutions</a:t>
            </a:r>
          </a:p>
        </p:txBody>
      </p:sp>
      <p:sp>
        <p:nvSpPr>
          <p:cNvPr id="79" name="Text Placeholder 73">
            <a:extLst>
              <a:ext uri="{FF2B5EF4-FFF2-40B4-BE49-F238E27FC236}">
                <a16:creationId xmlns:a16="http://schemas.microsoft.com/office/drawing/2014/main" id="{388B4F71-CFA2-4B4C-AD69-E5B8E0E0F65F}"/>
              </a:ext>
            </a:extLst>
          </p:cNvPr>
          <p:cNvSpPr>
            <a:spLocks noGrp="1"/>
          </p:cNvSpPr>
          <p:nvPr>
            <p:ph type="body" sz="quarter" idx="17" hasCustomPrompt="1"/>
          </p:nvPr>
        </p:nvSpPr>
        <p:spPr>
          <a:xfrm>
            <a:off x="3786734" y="1800998"/>
            <a:ext cx="4796481" cy="997259"/>
          </a:xfrm>
          <a:solidFill>
            <a:schemeClr val="bg1"/>
          </a:solidFill>
        </p:spPr>
        <p:txBody>
          <a:bodyPr lIns="91440" tIns="91440" rIns="91440" anchor="t"/>
          <a:lstStyle>
            <a:lvl1pPr marL="0">
              <a:defRPr sz="1700" b="0">
                <a:solidFill>
                  <a:srgbClr val="75787B"/>
                </a:solidFill>
              </a:defRPr>
            </a:lvl1pPr>
            <a:lvl2pPr marL="0" indent="0">
              <a:buFontTx/>
              <a:buNone/>
              <a:defRPr b="1">
                <a:solidFill>
                  <a:schemeClr val="bg1"/>
                </a:solidFill>
              </a:defRPr>
            </a:lvl2pPr>
          </a:lstStyle>
          <a:p>
            <a:pPr lvl="0"/>
            <a:r>
              <a:rPr lang="en-US" dirty="0"/>
              <a:t>Solutions text</a:t>
            </a:r>
          </a:p>
        </p:txBody>
      </p:sp>
      <p:sp>
        <p:nvSpPr>
          <p:cNvPr id="80" name="Text Placeholder 73">
            <a:extLst>
              <a:ext uri="{FF2B5EF4-FFF2-40B4-BE49-F238E27FC236}">
                <a16:creationId xmlns:a16="http://schemas.microsoft.com/office/drawing/2014/main" id="{FD81D20F-3202-5544-B44E-A2C42A6C684D}"/>
              </a:ext>
            </a:extLst>
          </p:cNvPr>
          <p:cNvSpPr>
            <a:spLocks noGrp="1"/>
          </p:cNvSpPr>
          <p:nvPr>
            <p:ph type="body" sz="quarter" idx="18" hasCustomPrompt="1"/>
          </p:nvPr>
        </p:nvSpPr>
        <p:spPr>
          <a:xfrm>
            <a:off x="601671" y="3267604"/>
            <a:ext cx="7981546" cy="527388"/>
          </a:xfrm>
          <a:solidFill>
            <a:srgbClr val="0162A2"/>
          </a:solidFill>
          <a:ln>
            <a:noFill/>
          </a:ln>
        </p:spPr>
        <p:txBody>
          <a:bodyPr anchor="ctr"/>
          <a:lstStyle>
            <a:lvl1pPr marL="91438">
              <a:defRPr sz="1800" b="1">
                <a:solidFill>
                  <a:schemeClr val="bg1"/>
                </a:solidFill>
              </a:defRPr>
            </a:lvl1pPr>
            <a:lvl2pPr marL="0" indent="0">
              <a:buFontTx/>
              <a:buNone/>
              <a:defRPr b="1">
                <a:solidFill>
                  <a:schemeClr val="bg1"/>
                </a:solidFill>
              </a:defRPr>
            </a:lvl2pPr>
          </a:lstStyle>
          <a:p>
            <a:pPr lvl="0"/>
            <a:r>
              <a:rPr lang="en-US" dirty="0"/>
              <a:t>Results</a:t>
            </a:r>
          </a:p>
        </p:txBody>
      </p:sp>
      <p:sp>
        <p:nvSpPr>
          <p:cNvPr id="4" name="Text Placeholder 3">
            <a:extLst>
              <a:ext uri="{FF2B5EF4-FFF2-40B4-BE49-F238E27FC236}">
                <a16:creationId xmlns:a16="http://schemas.microsoft.com/office/drawing/2014/main" id="{B1E056AB-36C6-2048-A5AE-BB81E6317BED}"/>
              </a:ext>
            </a:extLst>
          </p:cNvPr>
          <p:cNvSpPr>
            <a:spLocks noGrp="1"/>
          </p:cNvSpPr>
          <p:nvPr>
            <p:ph type="body" sz="quarter" idx="19" hasCustomPrompt="1"/>
          </p:nvPr>
        </p:nvSpPr>
        <p:spPr>
          <a:xfrm>
            <a:off x="604730" y="3794476"/>
            <a:ext cx="651666" cy="808038"/>
          </a:xfrm>
          <a:solidFill>
            <a:srgbClr val="75787B"/>
          </a:solidFill>
        </p:spPr>
        <p:txBody>
          <a:bodyPr anchor="ctr"/>
          <a:lstStyle>
            <a:lvl1pPr algn="ctr">
              <a:defRPr sz="10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Subject</a:t>
            </a:r>
          </a:p>
        </p:txBody>
      </p:sp>
      <p:sp>
        <p:nvSpPr>
          <p:cNvPr id="44" name="Text Placeholder 3">
            <a:extLst>
              <a:ext uri="{FF2B5EF4-FFF2-40B4-BE49-F238E27FC236}">
                <a16:creationId xmlns:a16="http://schemas.microsoft.com/office/drawing/2014/main" id="{DD99D73E-D45E-C24E-AC63-AF93E185D1E6}"/>
              </a:ext>
            </a:extLst>
          </p:cNvPr>
          <p:cNvSpPr>
            <a:spLocks noGrp="1"/>
          </p:cNvSpPr>
          <p:nvPr>
            <p:ph type="body" sz="quarter" idx="20" hasCustomPrompt="1"/>
          </p:nvPr>
        </p:nvSpPr>
        <p:spPr>
          <a:xfrm>
            <a:off x="604730" y="4872225"/>
            <a:ext cx="656196" cy="828118"/>
          </a:xfrm>
          <a:solidFill>
            <a:srgbClr val="75787B"/>
          </a:solidFill>
        </p:spPr>
        <p:txBody>
          <a:bodyPr anchor="ctr"/>
          <a:lstStyle>
            <a:lvl1pPr algn="ctr">
              <a:defRPr sz="10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Subject</a:t>
            </a:r>
          </a:p>
        </p:txBody>
      </p:sp>
      <p:sp>
        <p:nvSpPr>
          <p:cNvPr id="6" name="Text Placeholder 5">
            <a:extLst>
              <a:ext uri="{FF2B5EF4-FFF2-40B4-BE49-F238E27FC236}">
                <a16:creationId xmlns:a16="http://schemas.microsoft.com/office/drawing/2014/main" id="{BB2EA12B-6376-5B4B-861C-4F6242ADBB93}"/>
              </a:ext>
            </a:extLst>
          </p:cNvPr>
          <p:cNvSpPr>
            <a:spLocks noGrp="1"/>
          </p:cNvSpPr>
          <p:nvPr>
            <p:ph type="body" sz="quarter" idx="21" hasCustomPrompt="1"/>
          </p:nvPr>
        </p:nvSpPr>
        <p:spPr>
          <a:xfrm>
            <a:off x="1264661" y="4613626"/>
            <a:ext cx="1371600" cy="268288"/>
          </a:xfrm>
        </p:spPr>
        <p:txBody>
          <a:bodyPr anchor="ctr"/>
          <a:lstStyle>
            <a:lvl1pPr algn="ctr">
              <a:defRPr sz="1200" b="1"/>
            </a:lvl1pPr>
            <a:lvl2pPr>
              <a:defRPr sz="1200" b="1"/>
            </a:lvl2pPr>
            <a:lvl3pPr>
              <a:defRPr sz="1200" b="1"/>
            </a:lvl3pPr>
            <a:lvl4pPr>
              <a:defRPr sz="1200" b="1"/>
            </a:lvl4pPr>
            <a:lvl5pPr>
              <a:defRPr sz="1200" b="1"/>
            </a:lvl5pPr>
          </a:lstStyle>
          <a:p>
            <a:pPr lvl="0"/>
            <a:r>
              <a:rPr lang="en-US" dirty="0"/>
              <a:t>Category</a:t>
            </a:r>
          </a:p>
        </p:txBody>
      </p:sp>
      <p:sp>
        <p:nvSpPr>
          <p:cNvPr id="46" name="Text Placeholder 5">
            <a:extLst>
              <a:ext uri="{FF2B5EF4-FFF2-40B4-BE49-F238E27FC236}">
                <a16:creationId xmlns:a16="http://schemas.microsoft.com/office/drawing/2014/main" id="{89327E59-EDFF-3F48-84BC-D5386AA123D6}"/>
              </a:ext>
            </a:extLst>
          </p:cNvPr>
          <p:cNvSpPr>
            <a:spLocks noGrp="1"/>
          </p:cNvSpPr>
          <p:nvPr>
            <p:ph type="body" sz="quarter" idx="22" hasCustomPrompt="1"/>
          </p:nvPr>
        </p:nvSpPr>
        <p:spPr>
          <a:xfrm>
            <a:off x="2752005" y="4613626"/>
            <a:ext cx="1371600" cy="268288"/>
          </a:xfrm>
        </p:spPr>
        <p:txBody>
          <a:bodyPr anchor="ctr"/>
          <a:lstStyle>
            <a:lvl1pPr algn="ctr">
              <a:defRPr sz="1200" b="1"/>
            </a:lvl1pPr>
            <a:lvl2pPr>
              <a:defRPr sz="1200" b="1"/>
            </a:lvl2pPr>
            <a:lvl3pPr>
              <a:defRPr sz="1200" b="1"/>
            </a:lvl3pPr>
            <a:lvl4pPr>
              <a:defRPr sz="1200" b="1"/>
            </a:lvl4pPr>
            <a:lvl5pPr>
              <a:defRPr sz="1200" b="1"/>
            </a:lvl5pPr>
          </a:lstStyle>
          <a:p>
            <a:pPr lvl="0"/>
            <a:r>
              <a:rPr lang="en-US" dirty="0"/>
              <a:t>Category</a:t>
            </a:r>
          </a:p>
        </p:txBody>
      </p:sp>
      <p:sp>
        <p:nvSpPr>
          <p:cNvPr id="68" name="Text Placeholder 5">
            <a:extLst>
              <a:ext uri="{FF2B5EF4-FFF2-40B4-BE49-F238E27FC236}">
                <a16:creationId xmlns:a16="http://schemas.microsoft.com/office/drawing/2014/main" id="{B9D75D96-8DC6-2D40-93AF-023146B2BA44}"/>
              </a:ext>
            </a:extLst>
          </p:cNvPr>
          <p:cNvSpPr>
            <a:spLocks noGrp="1"/>
          </p:cNvSpPr>
          <p:nvPr>
            <p:ph type="body" sz="quarter" idx="23" hasCustomPrompt="1"/>
          </p:nvPr>
        </p:nvSpPr>
        <p:spPr>
          <a:xfrm>
            <a:off x="4238676" y="4613626"/>
            <a:ext cx="1371600" cy="268288"/>
          </a:xfrm>
        </p:spPr>
        <p:txBody>
          <a:bodyPr anchor="ctr"/>
          <a:lstStyle>
            <a:lvl1pPr algn="ctr">
              <a:defRPr sz="1200" b="1"/>
            </a:lvl1pPr>
            <a:lvl2pPr>
              <a:defRPr sz="1200" b="1"/>
            </a:lvl2pPr>
            <a:lvl3pPr>
              <a:defRPr sz="1200" b="1"/>
            </a:lvl3pPr>
            <a:lvl4pPr>
              <a:defRPr sz="1200" b="1"/>
            </a:lvl4pPr>
            <a:lvl5pPr>
              <a:defRPr sz="1200" b="1"/>
            </a:lvl5pPr>
          </a:lstStyle>
          <a:p>
            <a:pPr lvl="0"/>
            <a:r>
              <a:rPr lang="en-US" dirty="0"/>
              <a:t>Category</a:t>
            </a:r>
          </a:p>
        </p:txBody>
      </p:sp>
      <p:sp>
        <p:nvSpPr>
          <p:cNvPr id="73" name="Text Placeholder 5">
            <a:extLst>
              <a:ext uri="{FF2B5EF4-FFF2-40B4-BE49-F238E27FC236}">
                <a16:creationId xmlns:a16="http://schemas.microsoft.com/office/drawing/2014/main" id="{68E7A3D7-3D55-E14D-9973-52ADD5592238}"/>
              </a:ext>
            </a:extLst>
          </p:cNvPr>
          <p:cNvSpPr>
            <a:spLocks noGrp="1"/>
          </p:cNvSpPr>
          <p:nvPr>
            <p:ph type="body" sz="quarter" idx="24" hasCustomPrompt="1"/>
          </p:nvPr>
        </p:nvSpPr>
        <p:spPr>
          <a:xfrm>
            <a:off x="5707020" y="4613626"/>
            <a:ext cx="1371600" cy="268288"/>
          </a:xfrm>
        </p:spPr>
        <p:txBody>
          <a:bodyPr anchor="ctr"/>
          <a:lstStyle>
            <a:lvl1pPr algn="ctr">
              <a:defRPr sz="1200" b="1"/>
            </a:lvl1pPr>
            <a:lvl2pPr>
              <a:defRPr sz="1200" b="1"/>
            </a:lvl2pPr>
            <a:lvl3pPr>
              <a:defRPr sz="1200" b="1"/>
            </a:lvl3pPr>
            <a:lvl4pPr>
              <a:defRPr sz="1200" b="1"/>
            </a:lvl4pPr>
            <a:lvl5pPr>
              <a:defRPr sz="1200" b="1"/>
            </a:lvl5pPr>
          </a:lstStyle>
          <a:p>
            <a:pPr lvl="0"/>
            <a:r>
              <a:rPr lang="en-US" dirty="0"/>
              <a:t>Category</a:t>
            </a:r>
          </a:p>
        </p:txBody>
      </p:sp>
      <p:sp>
        <p:nvSpPr>
          <p:cNvPr id="75" name="Text Placeholder 5">
            <a:extLst>
              <a:ext uri="{FF2B5EF4-FFF2-40B4-BE49-F238E27FC236}">
                <a16:creationId xmlns:a16="http://schemas.microsoft.com/office/drawing/2014/main" id="{6CA57B38-0623-1844-BFF2-661FEA97AEF2}"/>
              </a:ext>
            </a:extLst>
          </p:cNvPr>
          <p:cNvSpPr>
            <a:spLocks noGrp="1"/>
          </p:cNvSpPr>
          <p:nvPr>
            <p:ph type="body" sz="quarter" idx="25" hasCustomPrompt="1"/>
          </p:nvPr>
        </p:nvSpPr>
        <p:spPr>
          <a:xfrm>
            <a:off x="7215350" y="5095941"/>
            <a:ext cx="1371600" cy="268288"/>
          </a:xfrm>
        </p:spPr>
        <p:txBody>
          <a:bodyPr anchor="ctr"/>
          <a:lstStyle>
            <a:lvl1pPr algn="ctr">
              <a:defRPr sz="1200" b="1"/>
            </a:lvl1pPr>
            <a:lvl2pPr>
              <a:defRPr sz="1200" b="1"/>
            </a:lvl2pPr>
            <a:lvl3pPr>
              <a:defRPr sz="1200" b="1"/>
            </a:lvl3pPr>
            <a:lvl4pPr>
              <a:defRPr sz="1200" b="1"/>
            </a:lvl4pPr>
            <a:lvl5pPr>
              <a:defRPr sz="1200" b="1"/>
            </a:lvl5pPr>
          </a:lstStyle>
          <a:p>
            <a:pPr lvl="0"/>
            <a:r>
              <a:rPr lang="en-US" dirty="0"/>
              <a:t>Category</a:t>
            </a:r>
          </a:p>
        </p:txBody>
      </p:sp>
      <p:sp>
        <p:nvSpPr>
          <p:cNvPr id="10" name="Text Placeholder 9">
            <a:extLst>
              <a:ext uri="{FF2B5EF4-FFF2-40B4-BE49-F238E27FC236}">
                <a16:creationId xmlns:a16="http://schemas.microsoft.com/office/drawing/2014/main" id="{F483472E-2D0A-5943-8F5E-8D63009A895D}"/>
              </a:ext>
            </a:extLst>
          </p:cNvPr>
          <p:cNvSpPr>
            <a:spLocks noGrp="1"/>
          </p:cNvSpPr>
          <p:nvPr>
            <p:ph type="body" sz="quarter" idx="26" hasCustomPrompt="1"/>
          </p:nvPr>
        </p:nvSpPr>
        <p:spPr>
          <a:xfrm>
            <a:off x="1264661" y="3794476"/>
            <a:ext cx="1371600" cy="819150"/>
          </a:xfrm>
        </p:spPr>
        <p:txBody>
          <a:bodyPr anchor="ctr"/>
          <a:lstStyle>
            <a:lvl1pPr algn="ctr">
              <a:defRPr sz="2800" b="1">
                <a:solidFill>
                  <a:srgbClr val="A4CE4E"/>
                </a:solidFill>
                <a:latin typeface="Georgia" panose="02040502050405020303" pitchFamily="18" charset="0"/>
              </a:defRPr>
            </a:lvl1pPr>
          </a:lstStyle>
          <a:p>
            <a:pPr lvl="0"/>
            <a:r>
              <a:rPr lang="en-US" dirty="0"/>
              <a:t>+XX%</a:t>
            </a:r>
          </a:p>
        </p:txBody>
      </p:sp>
      <p:sp>
        <p:nvSpPr>
          <p:cNvPr id="77" name="Text Placeholder 9">
            <a:extLst>
              <a:ext uri="{FF2B5EF4-FFF2-40B4-BE49-F238E27FC236}">
                <a16:creationId xmlns:a16="http://schemas.microsoft.com/office/drawing/2014/main" id="{6AB1F932-AC71-5146-A865-7A92B37FB64E}"/>
              </a:ext>
            </a:extLst>
          </p:cNvPr>
          <p:cNvSpPr>
            <a:spLocks noGrp="1"/>
          </p:cNvSpPr>
          <p:nvPr>
            <p:ph type="body" sz="quarter" idx="27" hasCustomPrompt="1"/>
          </p:nvPr>
        </p:nvSpPr>
        <p:spPr>
          <a:xfrm>
            <a:off x="2747536" y="3794476"/>
            <a:ext cx="1371600" cy="819150"/>
          </a:xfrm>
        </p:spPr>
        <p:txBody>
          <a:bodyPr anchor="ctr"/>
          <a:lstStyle>
            <a:lvl1pPr algn="ctr">
              <a:defRPr sz="2800" b="1">
                <a:solidFill>
                  <a:srgbClr val="A4CE4E"/>
                </a:solidFill>
                <a:latin typeface="Georgia" panose="02040502050405020303" pitchFamily="18" charset="0"/>
              </a:defRPr>
            </a:lvl1pPr>
          </a:lstStyle>
          <a:p>
            <a:pPr lvl="0"/>
            <a:r>
              <a:rPr lang="en-US" dirty="0"/>
              <a:t>+XX%</a:t>
            </a:r>
          </a:p>
        </p:txBody>
      </p:sp>
      <p:sp>
        <p:nvSpPr>
          <p:cNvPr id="81" name="Text Placeholder 9">
            <a:extLst>
              <a:ext uri="{FF2B5EF4-FFF2-40B4-BE49-F238E27FC236}">
                <a16:creationId xmlns:a16="http://schemas.microsoft.com/office/drawing/2014/main" id="{955271D8-88D8-7F4A-93C3-BD36878DD8B3}"/>
              </a:ext>
            </a:extLst>
          </p:cNvPr>
          <p:cNvSpPr>
            <a:spLocks noGrp="1"/>
          </p:cNvSpPr>
          <p:nvPr>
            <p:ph type="body" sz="quarter" idx="28" hasCustomPrompt="1"/>
          </p:nvPr>
        </p:nvSpPr>
        <p:spPr>
          <a:xfrm>
            <a:off x="4230411" y="3794476"/>
            <a:ext cx="1371600" cy="819150"/>
          </a:xfrm>
        </p:spPr>
        <p:txBody>
          <a:bodyPr anchor="ctr"/>
          <a:lstStyle>
            <a:lvl1pPr algn="ctr">
              <a:defRPr sz="2800" b="1">
                <a:solidFill>
                  <a:srgbClr val="A4CE4E"/>
                </a:solidFill>
                <a:latin typeface="Georgia" panose="02040502050405020303" pitchFamily="18" charset="0"/>
              </a:defRPr>
            </a:lvl1pPr>
          </a:lstStyle>
          <a:p>
            <a:pPr lvl="0"/>
            <a:r>
              <a:rPr lang="en-US" dirty="0"/>
              <a:t>+XX%</a:t>
            </a:r>
          </a:p>
        </p:txBody>
      </p:sp>
      <p:sp>
        <p:nvSpPr>
          <p:cNvPr id="82" name="Text Placeholder 9">
            <a:extLst>
              <a:ext uri="{FF2B5EF4-FFF2-40B4-BE49-F238E27FC236}">
                <a16:creationId xmlns:a16="http://schemas.microsoft.com/office/drawing/2014/main" id="{D422FDCB-0BC0-B942-A0BD-D7E7B3ED9BAD}"/>
              </a:ext>
            </a:extLst>
          </p:cNvPr>
          <p:cNvSpPr>
            <a:spLocks noGrp="1"/>
          </p:cNvSpPr>
          <p:nvPr>
            <p:ph type="body" sz="quarter" idx="29" hasCustomPrompt="1"/>
          </p:nvPr>
        </p:nvSpPr>
        <p:spPr>
          <a:xfrm>
            <a:off x="5713286" y="3794476"/>
            <a:ext cx="1371600" cy="819150"/>
          </a:xfrm>
        </p:spPr>
        <p:txBody>
          <a:bodyPr anchor="ctr"/>
          <a:lstStyle>
            <a:lvl1pPr algn="ctr">
              <a:defRPr sz="2800" b="1">
                <a:solidFill>
                  <a:srgbClr val="A4CE4E"/>
                </a:solidFill>
                <a:latin typeface="Georgia" panose="02040502050405020303" pitchFamily="18" charset="0"/>
              </a:defRPr>
            </a:lvl1pPr>
          </a:lstStyle>
          <a:p>
            <a:pPr lvl="0"/>
            <a:r>
              <a:rPr lang="en-US" dirty="0"/>
              <a:t>+XX%</a:t>
            </a:r>
          </a:p>
        </p:txBody>
      </p:sp>
      <p:sp>
        <p:nvSpPr>
          <p:cNvPr id="84" name="Text Placeholder 9">
            <a:extLst>
              <a:ext uri="{FF2B5EF4-FFF2-40B4-BE49-F238E27FC236}">
                <a16:creationId xmlns:a16="http://schemas.microsoft.com/office/drawing/2014/main" id="{A6748294-6B48-6442-8C59-407A33F9EFD5}"/>
              </a:ext>
            </a:extLst>
          </p:cNvPr>
          <p:cNvSpPr>
            <a:spLocks noGrp="1"/>
          </p:cNvSpPr>
          <p:nvPr>
            <p:ph type="body" sz="quarter" idx="30" hasCustomPrompt="1"/>
          </p:nvPr>
        </p:nvSpPr>
        <p:spPr>
          <a:xfrm>
            <a:off x="1264661" y="4904819"/>
            <a:ext cx="1371600" cy="819150"/>
          </a:xfrm>
        </p:spPr>
        <p:txBody>
          <a:bodyPr anchor="ctr"/>
          <a:lstStyle>
            <a:lvl1pPr algn="ctr">
              <a:defRPr sz="2800" b="1">
                <a:solidFill>
                  <a:srgbClr val="A4CE4E"/>
                </a:solidFill>
                <a:latin typeface="Georgia" panose="02040502050405020303" pitchFamily="18" charset="0"/>
              </a:defRPr>
            </a:lvl1pPr>
          </a:lstStyle>
          <a:p>
            <a:pPr lvl="0"/>
            <a:r>
              <a:rPr lang="en-US" dirty="0"/>
              <a:t>+XX%</a:t>
            </a:r>
          </a:p>
        </p:txBody>
      </p:sp>
      <p:sp>
        <p:nvSpPr>
          <p:cNvPr id="85" name="Text Placeholder 9">
            <a:extLst>
              <a:ext uri="{FF2B5EF4-FFF2-40B4-BE49-F238E27FC236}">
                <a16:creationId xmlns:a16="http://schemas.microsoft.com/office/drawing/2014/main" id="{2E51A067-94DC-2B45-884B-5AC723834773}"/>
              </a:ext>
            </a:extLst>
          </p:cNvPr>
          <p:cNvSpPr>
            <a:spLocks noGrp="1"/>
          </p:cNvSpPr>
          <p:nvPr>
            <p:ph type="body" sz="quarter" idx="31" hasCustomPrompt="1"/>
          </p:nvPr>
        </p:nvSpPr>
        <p:spPr>
          <a:xfrm>
            <a:off x="2747536" y="4904819"/>
            <a:ext cx="1371600" cy="819150"/>
          </a:xfrm>
        </p:spPr>
        <p:txBody>
          <a:bodyPr anchor="ctr"/>
          <a:lstStyle>
            <a:lvl1pPr algn="ctr">
              <a:defRPr sz="2800" b="1">
                <a:solidFill>
                  <a:srgbClr val="A4CE4E"/>
                </a:solidFill>
                <a:latin typeface="Georgia" panose="02040502050405020303" pitchFamily="18" charset="0"/>
              </a:defRPr>
            </a:lvl1pPr>
          </a:lstStyle>
          <a:p>
            <a:pPr lvl="0"/>
            <a:r>
              <a:rPr lang="en-US" dirty="0"/>
              <a:t>+XX%</a:t>
            </a:r>
          </a:p>
        </p:txBody>
      </p:sp>
      <p:sp>
        <p:nvSpPr>
          <p:cNvPr id="86" name="Text Placeholder 9">
            <a:extLst>
              <a:ext uri="{FF2B5EF4-FFF2-40B4-BE49-F238E27FC236}">
                <a16:creationId xmlns:a16="http://schemas.microsoft.com/office/drawing/2014/main" id="{199C57B7-9B89-514C-93C4-1670C2CB2B4A}"/>
              </a:ext>
            </a:extLst>
          </p:cNvPr>
          <p:cNvSpPr>
            <a:spLocks noGrp="1"/>
          </p:cNvSpPr>
          <p:nvPr>
            <p:ph type="body" sz="quarter" idx="32" hasCustomPrompt="1"/>
          </p:nvPr>
        </p:nvSpPr>
        <p:spPr>
          <a:xfrm>
            <a:off x="4230411" y="4904819"/>
            <a:ext cx="1371600" cy="819150"/>
          </a:xfrm>
        </p:spPr>
        <p:txBody>
          <a:bodyPr anchor="ctr"/>
          <a:lstStyle>
            <a:lvl1pPr algn="ctr">
              <a:defRPr sz="2800" b="1">
                <a:solidFill>
                  <a:srgbClr val="A4CE4E"/>
                </a:solidFill>
                <a:latin typeface="Georgia" panose="02040502050405020303" pitchFamily="18" charset="0"/>
              </a:defRPr>
            </a:lvl1pPr>
          </a:lstStyle>
          <a:p>
            <a:pPr lvl="0"/>
            <a:r>
              <a:rPr lang="en-US" dirty="0"/>
              <a:t>+XX%</a:t>
            </a:r>
          </a:p>
        </p:txBody>
      </p:sp>
      <p:sp>
        <p:nvSpPr>
          <p:cNvPr id="87" name="Text Placeholder 9">
            <a:extLst>
              <a:ext uri="{FF2B5EF4-FFF2-40B4-BE49-F238E27FC236}">
                <a16:creationId xmlns:a16="http://schemas.microsoft.com/office/drawing/2014/main" id="{B1898565-A745-5949-A502-6351B353F768}"/>
              </a:ext>
            </a:extLst>
          </p:cNvPr>
          <p:cNvSpPr>
            <a:spLocks noGrp="1"/>
          </p:cNvSpPr>
          <p:nvPr>
            <p:ph type="body" sz="quarter" idx="33" hasCustomPrompt="1"/>
          </p:nvPr>
        </p:nvSpPr>
        <p:spPr>
          <a:xfrm>
            <a:off x="5713286" y="4904819"/>
            <a:ext cx="1371600" cy="819150"/>
          </a:xfrm>
        </p:spPr>
        <p:txBody>
          <a:bodyPr anchor="ctr"/>
          <a:lstStyle>
            <a:lvl1pPr algn="ctr">
              <a:defRPr sz="2800" b="1">
                <a:solidFill>
                  <a:srgbClr val="A4CE4E"/>
                </a:solidFill>
                <a:latin typeface="Georgia" panose="02040502050405020303" pitchFamily="18" charset="0"/>
              </a:defRPr>
            </a:lvl1pPr>
          </a:lstStyle>
          <a:p>
            <a:pPr lvl="0"/>
            <a:r>
              <a:rPr lang="en-US" dirty="0"/>
              <a:t>+XX%</a:t>
            </a:r>
          </a:p>
        </p:txBody>
      </p:sp>
      <p:sp>
        <p:nvSpPr>
          <p:cNvPr id="88" name="Text Placeholder 9">
            <a:extLst>
              <a:ext uri="{FF2B5EF4-FFF2-40B4-BE49-F238E27FC236}">
                <a16:creationId xmlns:a16="http://schemas.microsoft.com/office/drawing/2014/main" id="{A5458C13-27F2-624F-A648-92983CA884EB}"/>
              </a:ext>
            </a:extLst>
          </p:cNvPr>
          <p:cNvSpPr>
            <a:spLocks noGrp="1"/>
          </p:cNvSpPr>
          <p:nvPr>
            <p:ph type="body" sz="quarter" idx="34" hasCustomPrompt="1"/>
          </p:nvPr>
        </p:nvSpPr>
        <p:spPr>
          <a:xfrm>
            <a:off x="7196160" y="4142819"/>
            <a:ext cx="1371600" cy="819150"/>
          </a:xfrm>
        </p:spPr>
        <p:txBody>
          <a:bodyPr anchor="ctr"/>
          <a:lstStyle>
            <a:lvl1pPr algn="ctr">
              <a:defRPr sz="2800" b="1">
                <a:solidFill>
                  <a:srgbClr val="A4CE4E"/>
                </a:solidFill>
                <a:latin typeface="Georgia" panose="02040502050405020303" pitchFamily="18" charset="0"/>
              </a:defRPr>
            </a:lvl1pPr>
          </a:lstStyle>
          <a:p>
            <a:pPr lvl="0"/>
            <a:r>
              <a:rPr lang="en-US" dirty="0"/>
              <a:t>+XX%</a:t>
            </a:r>
          </a:p>
        </p:txBody>
      </p:sp>
      <p:sp>
        <p:nvSpPr>
          <p:cNvPr id="37" name="Text Placeholder 3">
            <a:extLst>
              <a:ext uri="{FF2B5EF4-FFF2-40B4-BE49-F238E27FC236}">
                <a16:creationId xmlns:a16="http://schemas.microsoft.com/office/drawing/2014/main" id="{DEFF2E8D-59AC-3146-9825-641574171634}"/>
              </a:ext>
            </a:extLst>
          </p:cNvPr>
          <p:cNvSpPr>
            <a:spLocks noGrp="1"/>
          </p:cNvSpPr>
          <p:nvPr>
            <p:ph type="body" sz="quarter" idx="11" hasCustomPrompt="1"/>
          </p:nvPr>
        </p:nvSpPr>
        <p:spPr>
          <a:xfrm>
            <a:off x="5405575" y="6373368"/>
            <a:ext cx="1244528" cy="228600"/>
          </a:xfrm>
        </p:spPr>
        <p:txBody>
          <a:bodyPr tIns="45720" bIns="45720" anchor="ctr" anchorCtr="0"/>
          <a:lstStyle>
            <a:lvl1pPr>
              <a:defRPr sz="600" baseline="0">
                <a:solidFill>
                  <a:schemeClr val="bg2"/>
                </a:solidFill>
              </a:defRPr>
            </a:lvl1pPr>
          </a:lstStyle>
          <a:p>
            <a:pPr lvl="0"/>
            <a:r>
              <a:rPr lang="en-US" dirty="0"/>
              <a:t>Confidential Proprietary Information</a:t>
            </a:r>
          </a:p>
        </p:txBody>
      </p:sp>
      <p:sp>
        <p:nvSpPr>
          <p:cNvPr id="38" name="Text Placeholder 6">
            <a:extLst>
              <a:ext uri="{FF2B5EF4-FFF2-40B4-BE49-F238E27FC236}">
                <a16:creationId xmlns:a16="http://schemas.microsoft.com/office/drawing/2014/main" id="{3B41CB56-E5E6-7D4C-BD4D-D5A8431BB8C7}"/>
              </a:ext>
            </a:extLst>
          </p:cNvPr>
          <p:cNvSpPr>
            <a:spLocks noGrp="1"/>
          </p:cNvSpPr>
          <p:nvPr>
            <p:ph type="body" sz="quarter" idx="12" hasCustomPrompt="1"/>
          </p:nvPr>
        </p:nvSpPr>
        <p:spPr>
          <a:xfrm>
            <a:off x="3294218" y="6373368"/>
            <a:ext cx="1728216" cy="228600"/>
          </a:xfrm>
        </p:spPr>
        <p:txBody>
          <a:bodyPr tIns="45720" bIns="45720" anchor="ctr" anchorCtr="0"/>
          <a:lstStyle>
            <a:lvl1pPr>
              <a:defRPr sz="600" baseline="0">
                <a:solidFill>
                  <a:schemeClr val="tx1"/>
                </a:solidFill>
              </a:defRPr>
            </a:lvl1pPr>
          </a:lstStyle>
          <a:p>
            <a:pPr lvl="0"/>
            <a:r>
              <a:rPr lang="en-US" dirty="0"/>
              <a:t>Presentation Title</a:t>
            </a:r>
          </a:p>
        </p:txBody>
      </p:sp>
    </p:spTree>
    <p:extLst>
      <p:ext uri="{BB962C8B-B14F-4D97-AF65-F5344CB8AC3E}">
        <p14:creationId xmlns:p14="http://schemas.microsoft.com/office/powerpoint/2010/main" val="331335480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Org Chart Layout">
    <p:spTree>
      <p:nvGrpSpPr>
        <p:cNvPr id="1" name=""/>
        <p:cNvGrpSpPr/>
        <p:nvPr/>
      </p:nvGrpSpPr>
      <p:grpSpPr>
        <a:xfrm>
          <a:off x="0" y="0"/>
          <a:ext cx="0" cy="0"/>
          <a:chOff x="0" y="0"/>
          <a:chExt cx="0" cy="0"/>
        </a:xfrm>
      </p:grpSpPr>
      <p:cxnSp>
        <p:nvCxnSpPr>
          <p:cNvPr id="44" name="Straight Connector 43">
            <a:extLst>
              <a:ext uri="{FF2B5EF4-FFF2-40B4-BE49-F238E27FC236}">
                <a16:creationId xmlns:a16="http://schemas.microsoft.com/office/drawing/2014/main" id="{DB34903D-D065-FE4A-B097-7D92BD87FBD9}"/>
              </a:ext>
            </a:extLst>
          </p:cNvPr>
          <p:cNvCxnSpPr>
            <a:cxnSpLocks/>
          </p:cNvCxnSpPr>
          <p:nvPr userDrawn="1"/>
        </p:nvCxnSpPr>
        <p:spPr>
          <a:xfrm>
            <a:off x="2201539" y="1986614"/>
            <a:ext cx="0" cy="3770014"/>
          </a:xfrm>
          <a:prstGeom prst="line">
            <a:avLst/>
          </a:prstGeom>
          <a:ln w="38100" cmpd="sng">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6DADF770-44BC-264C-BD15-BCDFC7B5AF62}"/>
              </a:ext>
            </a:extLst>
          </p:cNvPr>
          <p:cNvCxnSpPr>
            <a:cxnSpLocks/>
          </p:cNvCxnSpPr>
          <p:nvPr userDrawn="1"/>
        </p:nvCxnSpPr>
        <p:spPr>
          <a:xfrm>
            <a:off x="3342351" y="1986614"/>
            <a:ext cx="0" cy="3770014"/>
          </a:xfrm>
          <a:prstGeom prst="line">
            <a:avLst/>
          </a:prstGeom>
          <a:ln w="38100" cmpd="sng">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C9F7EAA5-630B-2D44-AC5A-A64DD8D4516B}"/>
              </a:ext>
            </a:extLst>
          </p:cNvPr>
          <p:cNvCxnSpPr>
            <a:cxnSpLocks/>
          </p:cNvCxnSpPr>
          <p:nvPr userDrawn="1"/>
        </p:nvCxnSpPr>
        <p:spPr>
          <a:xfrm>
            <a:off x="4498076" y="1689652"/>
            <a:ext cx="0" cy="4066976"/>
          </a:xfrm>
          <a:prstGeom prst="line">
            <a:avLst/>
          </a:prstGeom>
          <a:ln w="38100" cmpd="sng">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C57DF10C-DCA0-FF42-8E02-942225F75635}"/>
              </a:ext>
            </a:extLst>
          </p:cNvPr>
          <p:cNvCxnSpPr>
            <a:cxnSpLocks/>
          </p:cNvCxnSpPr>
          <p:nvPr userDrawn="1"/>
        </p:nvCxnSpPr>
        <p:spPr>
          <a:xfrm>
            <a:off x="5646345" y="1986614"/>
            <a:ext cx="0" cy="3770014"/>
          </a:xfrm>
          <a:prstGeom prst="line">
            <a:avLst/>
          </a:prstGeom>
          <a:ln w="38100" cmpd="sng">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5C55C248-AFD5-A341-A592-BA5232F58F24}"/>
              </a:ext>
            </a:extLst>
          </p:cNvPr>
          <p:cNvCxnSpPr>
            <a:cxnSpLocks/>
          </p:cNvCxnSpPr>
          <p:nvPr userDrawn="1"/>
        </p:nvCxnSpPr>
        <p:spPr>
          <a:xfrm>
            <a:off x="6794613" y="1986614"/>
            <a:ext cx="0" cy="3770014"/>
          </a:xfrm>
          <a:prstGeom prst="line">
            <a:avLst/>
          </a:prstGeom>
          <a:ln w="38100" cmpd="sng">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8EAFD62E-A80B-C64A-8D0D-174D79F21DD3}"/>
              </a:ext>
            </a:extLst>
          </p:cNvPr>
          <p:cNvCxnSpPr>
            <a:cxnSpLocks/>
          </p:cNvCxnSpPr>
          <p:nvPr userDrawn="1"/>
        </p:nvCxnSpPr>
        <p:spPr>
          <a:xfrm>
            <a:off x="7942882" y="1986614"/>
            <a:ext cx="0" cy="3770014"/>
          </a:xfrm>
          <a:prstGeom prst="line">
            <a:avLst/>
          </a:prstGeom>
          <a:ln w="38100" cmpd="sng">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457200" y="457200"/>
            <a:ext cx="7086600" cy="548640"/>
          </a:xfrm>
        </p:spPr>
        <p:txBody>
          <a:bodyPr anchor="t"/>
          <a:lstStyle>
            <a:lvl1pPr>
              <a:defRPr>
                <a:solidFill>
                  <a:schemeClr val="accent1"/>
                </a:solidFill>
              </a:defRPr>
            </a:lvl1pPr>
          </a:lstStyle>
          <a:p>
            <a:r>
              <a:rPr lang="en-US" dirty="0"/>
              <a:t>Organizational Structure</a:t>
            </a:r>
          </a:p>
        </p:txBody>
      </p:sp>
      <p:sp>
        <p:nvSpPr>
          <p:cNvPr id="5" name="Text Placeholder 4">
            <a:extLst>
              <a:ext uri="{FF2B5EF4-FFF2-40B4-BE49-F238E27FC236}">
                <a16:creationId xmlns:a16="http://schemas.microsoft.com/office/drawing/2014/main" id="{8E0B5DC3-9C7D-174D-8B87-A2E4B19D1E58}"/>
              </a:ext>
            </a:extLst>
          </p:cNvPr>
          <p:cNvSpPr>
            <a:spLocks noGrp="1"/>
          </p:cNvSpPr>
          <p:nvPr>
            <p:ph type="body" sz="quarter" idx="13" hasCustomPrompt="1"/>
          </p:nvPr>
        </p:nvSpPr>
        <p:spPr>
          <a:xfrm>
            <a:off x="3360345" y="1108656"/>
            <a:ext cx="2286000" cy="685800"/>
          </a:xfrm>
          <a:solidFill>
            <a:schemeClr val="accent2"/>
          </a:solidFill>
          <a:ln>
            <a:noFill/>
          </a:ln>
        </p:spPr>
        <p:txBody>
          <a:bodyPr anchor="ctr"/>
          <a:lstStyle>
            <a:lvl1pPr algn="ctr">
              <a:defRPr sz="1600" b="1">
                <a:solidFill>
                  <a:schemeClr val="bg1"/>
                </a:solidFill>
              </a:defRPr>
            </a:lvl1pPr>
            <a:lvl2pPr marL="0" indent="0" algn="ctr">
              <a:buFontTx/>
              <a:buNone/>
              <a:defRPr sz="1400">
                <a:solidFill>
                  <a:schemeClr val="bg1"/>
                </a:solidFill>
              </a:defRPr>
            </a:lvl2pPr>
          </a:lstStyle>
          <a:p>
            <a:pPr lvl="0"/>
            <a:r>
              <a:rPr lang="en-US" dirty="0" err="1"/>
              <a:t>Firstname</a:t>
            </a:r>
            <a:r>
              <a:rPr lang="en-US" dirty="0"/>
              <a:t> </a:t>
            </a:r>
            <a:r>
              <a:rPr lang="en-US" dirty="0" err="1"/>
              <a:t>Lastname</a:t>
            </a:r>
            <a:endParaRPr lang="en-US" dirty="0"/>
          </a:p>
          <a:p>
            <a:pPr lvl="1"/>
            <a:r>
              <a:rPr lang="en-US" dirty="0"/>
              <a:t>Position</a:t>
            </a:r>
          </a:p>
        </p:txBody>
      </p:sp>
      <p:cxnSp>
        <p:nvCxnSpPr>
          <p:cNvPr id="30" name="Straight Connector 29">
            <a:extLst>
              <a:ext uri="{FF2B5EF4-FFF2-40B4-BE49-F238E27FC236}">
                <a16:creationId xmlns:a16="http://schemas.microsoft.com/office/drawing/2014/main" id="{B2065228-5E63-3044-A69B-825EF52A151C}"/>
              </a:ext>
            </a:extLst>
          </p:cNvPr>
          <p:cNvCxnSpPr>
            <a:cxnSpLocks/>
          </p:cNvCxnSpPr>
          <p:nvPr userDrawn="1"/>
        </p:nvCxnSpPr>
        <p:spPr>
          <a:xfrm flipH="1">
            <a:off x="1045816" y="1989304"/>
            <a:ext cx="6902029" cy="0"/>
          </a:xfrm>
          <a:prstGeom prst="line">
            <a:avLst/>
          </a:prstGeom>
          <a:ln w="38100" cmpd="sng">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EA65853A-D639-FF42-8728-2FA777245600}"/>
              </a:ext>
            </a:extLst>
          </p:cNvPr>
          <p:cNvCxnSpPr>
            <a:cxnSpLocks/>
          </p:cNvCxnSpPr>
          <p:nvPr userDrawn="1"/>
        </p:nvCxnSpPr>
        <p:spPr>
          <a:xfrm>
            <a:off x="1045814" y="1986614"/>
            <a:ext cx="0" cy="3770014"/>
          </a:xfrm>
          <a:prstGeom prst="line">
            <a:avLst/>
          </a:prstGeom>
          <a:ln w="38100" cmpd="sng">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0" name="Text Placeholder 4">
            <a:extLst>
              <a:ext uri="{FF2B5EF4-FFF2-40B4-BE49-F238E27FC236}">
                <a16:creationId xmlns:a16="http://schemas.microsoft.com/office/drawing/2014/main" id="{47F7D621-06CC-0949-A9E2-46D9B2BDCBF0}"/>
              </a:ext>
            </a:extLst>
          </p:cNvPr>
          <p:cNvSpPr>
            <a:spLocks noGrp="1"/>
          </p:cNvSpPr>
          <p:nvPr>
            <p:ph type="body" sz="quarter" idx="15" hasCustomPrompt="1"/>
          </p:nvPr>
        </p:nvSpPr>
        <p:spPr>
          <a:xfrm>
            <a:off x="531330" y="2163633"/>
            <a:ext cx="1028968" cy="685800"/>
          </a:xfrm>
          <a:solidFill>
            <a:schemeClr val="accent3"/>
          </a:solidFill>
        </p:spPr>
        <p:txBody>
          <a:bodyPr anchor="ctr"/>
          <a:lstStyle>
            <a:lvl1pPr algn="ctr">
              <a:defRPr sz="1300" b="1">
                <a:solidFill>
                  <a:schemeClr val="bg1"/>
                </a:solidFill>
              </a:defRPr>
            </a:lvl1pPr>
            <a:lvl2pPr marL="0" indent="0" algn="ctr">
              <a:spcBef>
                <a:spcPts val="0"/>
              </a:spcBef>
              <a:buFontTx/>
              <a:buNone/>
              <a:defRPr sz="1100">
                <a:solidFill>
                  <a:schemeClr val="bg1"/>
                </a:solidFill>
              </a:defRPr>
            </a:lvl2pPr>
          </a:lstStyle>
          <a:p>
            <a:pPr lvl="0"/>
            <a:r>
              <a:rPr lang="en-US" dirty="0" err="1"/>
              <a:t>Firstname</a:t>
            </a:r>
            <a:r>
              <a:rPr lang="en-US" dirty="0"/>
              <a:t> </a:t>
            </a:r>
            <a:r>
              <a:rPr lang="en-US" dirty="0" err="1"/>
              <a:t>Lastname</a:t>
            </a:r>
            <a:endParaRPr lang="en-US" dirty="0"/>
          </a:p>
          <a:p>
            <a:pPr lvl="1"/>
            <a:r>
              <a:rPr lang="en-US" dirty="0"/>
              <a:t>Position</a:t>
            </a:r>
          </a:p>
        </p:txBody>
      </p:sp>
      <p:sp>
        <p:nvSpPr>
          <p:cNvPr id="76" name="Text Placeholder 3">
            <a:extLst>
              <a:ext uri="{FF2B5EF4-FFF2-40B4-BE49-F238E27FC236}">
                <a16:creationId xmlns:a16="http://schemas.microsoft.com/office/drawing/2014/main" id="{9DBC968F-C750-1741-AB55-85CD54FDE6DC}"/>
              </a:ext>
            </a:extLst>
          </p:cNvPr>
          <p:cNvSpPr>
            <a:spLocks noGrp="1"/>
          </p:cNvSpPr>
          <p:nvPr>
            <p:ph type="body" sz="quarter" idx="11" hasCustomPrompt="1"/>
          </p:nvPr>
        </p:nvSpPr>
        <p:spPr>
          <a:xfrm>
            <a:off x="5405575" y="6373368"/>
            <a:ext cx="1244528" cy="228600"/>
          </a:xfrm>
        </p:spPr>
        <p:txBody>
          <a:bodyPr tIns="45720" bIns="45720" anchor="ctr" anchorCtr="0"/>
          <a:lstStyle>
            <a:lvl1pPr>
              <a:defRPr sz="600" baseline="0">
                <a:solidFill>
                  <a:schemeClr val="bg2"/>
                </a:solidFill>
              </a:defRPr>
            </a:lvl1pPr>
          </a:lstStyle>
          <a:p>
            <a:pPr lvl="0"/>
            <a:r>
              <a:rPr lang="en-US" dirty="0"/>
              <a:t>Confidential Proprietary Information</a:t>
            </a:r>
          </a:p>
        </p:txBody>
      </p:sp>
      <p:sp>
        <p:nvSpPr>
          <p:cNvPr id="77" name="Text Placeholder 6">
            <a:extLst>
              <a:ext uri="{FF2B5EF4-FFF2-40B4-BE49-F238E27FC236}">
                <a16:creationId xmlns:a16="http://schemas.microsoft.com/office/drawing/2014/main" id="{7F6A7D65-E3BF-E24E-9E61-D5AD181C9C73}"/>
              </a:ext>
            </a:extLst>
          </p:cNvPr>
          <p:cNvSpPr>
            <a:spLocks noGrp="1"/>
          </p:cNvSpPr>
          <p:nvPr>
            <p:ph type="body" sz="quarter" idx="12" hasCustomPrompt="1"/>
          </p:nvPr>
        </p:nvSpPr>
        <p:spPr>
          <a:xfrm>
            <a:off x="3294218" y="6373368"/>
            <a:ext cx="1728216" cy="228600"/>
          </a:xfrm>
        </p:spPr>
        <p:txBody>
          <a:bodyPr tIns="45720" bIns="45720" anchor="ctr" anchorCtr="0"/>
          <a:lstStyle>
            <a:lvl1pPr>
              <a:defRPr sz="600" baseline="0">
                <a:solidFill>
                  <a:schemeClr val="tx1"/>
                </a:solidFill>
              </a:defRPr>
            </a:lvl1pPr>
          </a:lstStyle>
          <a:p>
            <a:pPr lvl="0"/>
            <a:r>
              <a:rPr lang="en-US" dirty="0"/>
              <a:t>Presentation Title</a:t>
            </a:r>
          </a:p>
        </p:txBody>
      </p:sp>
      <p:sp>
        <p:nvSpPr>
          <p:cNvPr id="74" name="Text Placeholder 4">
            <a:extLst>
              <a:ext uri="{FF2B5EF4-FFF2-40B4-BE49-F238E27FC236}">
                <a16:creationId xmlns:a16="http://schemas.microsoft.com/office/drawing/2014/main" id="{F8F98275-5669-C544-9779-58EBBC6A7043}"/>
              </a:ext>
            </a:extLst>
          </p:cNvPr>
          <p:cNvSpPr>
            <a:spLocks noGrp="1"/>
          </p:cNvSpPr>
          <p:nvPr>
            <p:ph type="body" sz="quarter" idx="50" hasCustomPrompt="1"/>
          </p:nvPr>
        </p:nvSpPr>
        <p:spPr>
          <a:xfrm>
            <a:off x="1682538" y="2163633"/>
            <a:ext cx="1028968" cy="685800"/>
          </a:xfrm>
          <a:solidFill>
            <a:schemeClr val="accent3"/>
          </a:solidFill>
        </p:spPr>
        <p:txBody>
          <a:bodyPr anchor="ctr"/>
          <a:lstStyle>
            <a:lvl1pPr algn="ctr">
              <a:defRPr sz="1300" b="1">
                <a:solidFill>
                  <a:schemeClr val="bg1"/>
                </a:solidFill>
              </a:defRPr>
            </a:lvl1pPr>
            <a:lvl2pPr marL="0" indent="0" algn="ctr">
              <a:spcBef>
                <a:spcPts val="0"/>
              </a:spcBef>
              <a:buFontTx/>
              <a:buNone/>
              <a:defRPr sz="1100">
                <a:solidFill>
                  <a:schemeClr val="bg1"/>
                </a:solidFill>
              </a:defRPr>
            </a:lvl2pPr>
          </a:lstStyle>
          <a:p>
            <a:pPr lvl="0"/>
            <a:r>
              <a:rPr lang="en-US" dirty="0" err="1"/>
              <a:t>Firstname</a:t>
            </a:r>
            <a:r>
              <a:rPr lang="en-US" dirty="0"/>
              <a:t> </a:t>
            </a:r>
            <a:r>
              <a:rPr lang="en-US" dirty="0" err="1"/>
              <a:t>Lastname</a:t>
            </a:r>
            <a:endParaRPr lang="en-US" dirty="0"/>
          </a:p>
          <a:p>
            <a:pPr lvl="1"/>
            <a:r>
              <a:rPr lang="en-US" dirty="0"/>
              <a:t>Position</a:t>
            </a:r>
          </a:p>
        </p:txBody>
      </p:sp>
      <p:sp>
        <p:nvSpPr>
          <p:cNvPr id="75" name="Text Placeholder 4">
            <a:extLst>
              <a:ext uri="{FF2B5EF4-FFF2-40B4-BE49-F238E27FC236}">
                <a16:creationId xmlns:a16="http://schemas.microsoft.com/office/drawing/2014/main" id="{F1BE5C25-4916-944A-A3D6-7AF982088573}"/>
              </a:ext>
            </a:extLst>
          </p:cNvPr>
          <p:cNvSpPr>
            <a:spLocks noGrp="1"/>
          </p:cNvSpPr>
          <p:nvPr>
            <p:ph type="body" sz="quarter" idx="51" hasCustomPrompt="1"/>
          </p:nvPr>
        </p:nvSpPr>
        <p:spPr>
          <a:xfrm>
            <a:off x="2833743" y="2163633"/>
            <a:ext cx="1028968" cy="685800"/>
          </a:xfrm>
          <a:solidFill>
            <a:schemeClr val="accent3"/>
          </a:solidFill>
        </p:spPr>
        <p:txBody>
          <a:bodyPr anchor="ctr"/>
          <a:lstStyle>
            <a:lvl1pPr algn="ctr">
              <a:defRPr sz="1300" b="1">
                <a:solidFill>
                  <a:schemeClr val="bg1"/>
                </a:solidFill>
              </a:defRPr>
            </a:lvl1pPr>
            <a:lvl2pPr marL="0" indent="0" algn="ctr">
              <a:spcBef>
                <a:spcPts val="0"/>
              </a:spcBef>
              <a:buFontTx/>
              <a:buNone/>
              <a:defRPr sz="1100">
                <a:solidFill>
                  <a:schemeClr val="bg1"/>
                </a:solidFill>
              </a:defRPr>
            </a:lvl2pPr>
          </a:lstStyle>
          <a:p>
            <a:pPr lvl="0"/>
            <a:r>
              <a:rPr lang="en-US" dirty="0" err="1"/>
              <a:t>Firstname</a:t>
            </a:r>
            <a:r>
              <a:rPr lang="en-US" dirty="0"/>
              <a:t> </a:t>
            </a:r>
            <a:r>
              <a:rPr lang="en-US" dirty="0" err="1"/>
              <a:t>Lastname</a:t>
            </a:r>
            <a:endParaRPr lang="en-US" dirty="0"/>
          </a:p>
          <a:p>
            <a:pPr lvl="1"/>
            <a:r>
              <a:rPr lang="en-US" dirty="0"/>
              <a:t>Position</a:t>
            </a:r>
          </a:p>
        </p:txBody>
      </p:sp>
      <p:sp>
        <p:nvSpPr>
          <p:cNvPr id="78" name="Text Placeholder 4">
            <a:extLst>
              <a:ext uri="{FF2B5EF4-FFF2-40B4-BE49-F238E27FC236}">
                <a16:creationId xmlns:a16="http://schemas.microsoft.com/office/drawing/2014/main" id="{656BD37C-E609-6043-BCF6-D94E12DF2B02}"/>
              </a:ext>
            </a:extLst>
          </p:cNvPr>
          <p:cNvSpPr>
            <a:spLocks noGrp="1"/>
          </p:cNvSpPr>
          <p:nvPr>
            <p:ph type="body" sz="quarter" idx="52" hasCustomPrompt="1"/>
          </p:nvPr>
        </p:nvSpPr>
        <p:spPr>
          <a:xfrm>
            <a:off x="3984948" y="2163633"/>
            <a:ext cx="1028968" cy="685800"/>
          </a:xfrm>
          <a:solidFill>
            <a:schemeClr val="accent3"/>
          </a:solidFill>
        </p:spPr>
        <p:txBody>
          <a:bodyPr anchor="ctr"/>
          <a:lstStyle>
            <a:lvl1pPr algn="ctr">
              <a:defRPr sz="1300" b="1">
                <a:solidFill>
                  <a:schemeClr val="bg1"/>
                </a:solidFill>
              </a:defRPr>
            </a:lvl1pPr>
            <a:lvl2pPr marL="0" indent="0" algn="ctr">
              <a:spcBef>
                <a:spcPts val="0"/>
              </a:spcBef>
              <a:buFontTx/>
              <a:buNone/>
              <a:defRPr sz="1100">
                <a:solidFill>
                  <a:schemeClr val="bg1"/>
                </a:solidFill>
              </a:defRPr>
            </a:lvl2pPr>
          </a:lstStyle>
          <a:p>
            <a:pPr lvl="0"/>
            <a:r>
              <a:rPr lang="en-US" dirty="0" err="1"/>
              <a:t>Firstname</a:t>
            </a:r>
            <a:r>
              <a:rPr lang="en-US" dirty="0"/>
              <a:t> </a:t>
            </a:r>
            <a:r>
              <a:rPr lang="en-US" dirty="0" err="1"/>
              <a:t>Lastname</a:t>
            </a:r>
            <a:endParaRPr lang="en-US" dirty="0"/>
          </a:p>
          <a:p>
            <a:pPr lvl="1"/>
            <a:r>
              <a:rPr lang="en-US" dirty="0"/>
              <a:t>Position</a:t>
            </a:r>
          </a:p>
        </p:txBody>
      </p:sp>
      <p:sp>
        <p:nvSpPr>
          <p:cNvPr id="79" name="Text Placeholder 4">
            <a:extLst>
              <a:ext uri="{FF2B5EF4-FFF2-40B4-BE49-F238E27FC236}">
                <a16:creationId xmlns:a16="http://schemas.microsoft.com/office/drawing/2014/main" id="{E197D31B-D1FB-6E43-9A51-74ECDB17E227}"/>
              </a:ext>
            </a:extLst>
          </p:cNvPr>
          <p:cNvSpPr>
            <a:spLocks noGrp="1"/>
          </p:cNvSpPr>
          <p:nvPr>
            <p:ph type="body" sz="quarter" idx="53" hasCustomPrompt="1"/>
          </p:nvPr>
        </p:nvSpPr>
        <p:spPr>
          <a:xfrm>
            <a:off x="5136156" y="2163633"/>
            <a:ext cx="1028968" cy="685800"/>
          </a:xfrm>
          <a:solidFill>
            <a:schemeClr val="accent3"/>
          </a:solidFill>
        </p:spPr>
        <p:txBody>
          <a:bodyPr anchor="ctr"/>
          <a:lstStyle>
            <a:lvl1pPr algn="ctr">
              <a:defRPr sz="1300" b="1">
                <a:solidFill>
                  <a:schemeClr val="bg1"/>
                </a:solidFill>
              </a:defRPr>
            </a:lvl1pPr>
            <a:lvl2pPr marL="0" indent="0" algn="ctr">
              <a:spcBef>
                <a:spcPts val="0"/>
              </a:spcBef>
              <a:buFontTx/>
              <a:buNone/>
              <a:defRPr sz="1100">
                <a:solidFill>
                  <a:schemeClr val="bg1"/>
                </a:solidFill>
              </a:defRPr>
            </a:lvl2pPr>
          </a:lstStyle>
          <a:p>
            <a:pPr lvl="0"/>
            <a:r>
              <a:rPr lang="en-US" dirty="0" err="1"/>
              <a:t>Firstname</a:t>
            </a:r>
            <a:r>
              <a:rPr lang="en-US" dirty="0"/>
              <a:t> </a:t>
            </a:r>
            <a:r>
              <a:rPr lang="en-US" dirty="0" err="1"/>
              <a:t>Lastname</a:t>
            </a:r>
            <a:endParaRPr lang="en-US" dirty="0"/>
          </a:p>
          <a:p>
            <a:pPr lvl="1"/>
            <a:r>
              <a:rPr lang="en-US" dirty="0"/>
              <a:t>Position</a:t>
            </a:r>
          </a:p>
        </p:txBody>
      </p:sp>
      <p:sp>
        <p:nvSpPr>
          <p:cNvPr id="80" name="Text Placeholder 4">
            <a:extLst>
              <a:ext uri="{FF2B5EF4-FFF2-40B4-BE49-F238E27FC236}">
                <a16:creationId xmlns:a16="http://schemas.microsoft.com/office/drawing/2014/main" id="{89A26D4B-6660-4A45-A5C9-3D8DA1447F9D}"/>
              </a:ext>
            </a:extLst>
          </p:cNvPr>
          <p:cNvSpPr>
            <a:spLocks noGrp="1"/>
          </p:cNvSpPr>
          <p:nvPr>
            <p:ph type="body" sz="quarter" idx="54" hasCustomPrompt="1"/>
          </p:nvPr>
        </p:nvSpPr>
        <p:spPr>
          <a:xfrm>
            <a:off x="6287361" y="2163633"/>
            <a:ext cx="1028968" cy="685800"/>
          </a:xfrm>
          <a:solidFill>
            <a:schemeClr val="accent3"/>
          </a:solidFill>
        </p:spPr>
        <p:txBody>
          <a:bodyPr anchor="ctr"/>
          <a:lstStyle>
            <a:lvl1pPr algn="ctr">
              <a:defRPr sz="1300" b="1">
                <a:solidFill>
                  <a:schemeClr val="bg1"/>
                </a:solidFill>
              </a:defRPr>
            </a:lvl1pPr>
            <a:lvl2pPr marL="0" indent="0" algn="ctr">
              <a:spcBef>
                <a:spcPts val="0"/>
              </a:spcBef>
              <a:buFontTx/>
              <a:buNone/>
              <a:defRPr sz="1100">
                <a:solidFill>
                  <a:schemeClr val="bg1"/>
                </a:solidFill>
              </a:defRPr>
            </a:lvl2pPr>
          </a:lstStyle>
          <a:p>
            <a:pPr lvl="0"/>
            <a:r>
              <a:rPr lang="en-US" dirty="0" err="1"/>
              <a:t>Firstname</a:t>
            </a:r>
            <a:r>
              <a:rPr lang="en-US" dirty="0"/>
              <a:t> </a:t>
            </a:r>
            <a:r>
              <a:rPr lang="en-US" dirty="0" err="1"/>
              <a:t>Lastname</a:t>
            </a:r>
            <a:endParaRPr lang="en-US" dirty="0"/>
          </a:p>
          <a:p>
            <a:pPr lvl="1"/>
            <a:r>
              <a:rPr lang="en-US" dirty="0"/>
              <a:t>Position</a:t>
            </a:r>
          </a:p>
        </p:txBody>
      </p:sp>
      <p:sp>
        <p:nvSpPr>
          <p:cNvPr id="81" name="Text Placeholder 4">
            <a:extLst>
              <a:ext uri="{FF2B5EF4-FFF2-40B4-BE49-F238E27FC236}">
                <a16:creationId xmlns:a16="http://schemas.microsoft.com/office/drawing/2014/main" id="{B7CCCD3B-448C-5D41-BA40-FF8089163290}"/>
              </a:ext>
            </a:extLst>
          </p:cNvPr>
          <p:cNvSpPr>
            <a:spLocks noGrp="1"/>
          </p:cNvSpPr>
          <p:nvPr>
            <p:ph type="body" sz="quarter" idx="55" hasCustomPrompt="1"/>
          </p:nvPr>
        </p:nvSpPr>
        <p:spPr>
          <a:xfrm>
            <a:off x="7438569" y="2163633"/>
            <a:ext cx="1028968" cy="685800"/>
          </a:xfrm>
          <a:solidFill>
            <a:schemeClr val="accent3"/>
          </a:solidFill>
        </p:spPr>
        <p:txBody>
          <a:bodyPr anchor="ctr"/>
          <a:lstStyle>
            <a:lvl1pPr algn="ctr">
              <a:defRPr sz="1300" b="1">
                <a:solidFill>
                  <a:schemeClr val="bg1"/>
                </a:solidFill>
              </a:defRPr>
            </a:lvl1pPr>
            <a:lvl2pPr marL="0" indent="0" algn="ctr">
              <a:spcBef>
                <a:spcPts val="0"/>
              </a:spcBef>
              <a:buFontTx/>
              <a:buNone/>
              <a:defRPr sz="1100">
                <a:solidFill>
                  <a:schemeClr val="bg1"/>
                </a:solidFill>
              </a:defRPr>
            </a:lvl2pPr>
          </a:lstStyle>
          <a:p>
            <a:pPr lvl="0"/>
            <a:r>
              <a:rPr lang="en-US" dirty="0" err="1"/>
              <a:t>Firstname</a:t>
            </a:r>
            <a:r>
              <a:rPr lang="en-US" dirty="0"/>
              <a:t> </a:t>
            </a:r>
            <a:r>
              <a:rPr lang="en-US" dirty="0" err="1"/>
              <a:t>Lastname</a:t>
            </a:r>
            <a:endParaRPr lang="en-US" dirty="0"/>
          </a:p>
          <a:p>
            <a:pPr lvl="1"/>
            <a:r>
              <a:rPr lang="en-US" dirty="0"/>
              <a:t>Position</a:t>
            </a:r>
          </a:p>
        </p:txBody>
      </p:sp>
      <p:sp>
        <p:nvSpPr>
          <p:cNvPr id="93" name="Text Placeholder 4">
            <a:extLst>
              <a:ext uri="{FF2B5EF4-FFF2-40B4-BE49-F238E27FC236}">
                <a16:creationId xmlns:a16="http://schemas.microsoft.com/office/drawing/2014/main" id="{738218FB-64E4-D24A-BE0E-BE0BB07C28D6}"/>
              </a:ext>
            </a:extLst>
          </p:cNvPr>
          <p:cNvSpPr>
            <a:spLocks noGrp="1"/>
          </p:cNvSpPr>
          <p:nvPr>
            <p:ph type="body" sz="quarter" idx="60" hasCustomPrompt="1"/>
          </p:nvPr>
        </p:nvSpPr>
        <p:spPr>
          <a:xfrm>
            <a:off x="531330" y="4601205"/>
            <a:ext cx="1028968" cy="685800"/>
          </a:xfrm>
          <a:solidFill>
            <a:schemeClr val="bg2">
              <a:lumMod val="60000"/>
              <a:lumOff val="40000"/>
            </a:schemeClr>
          </a:solidFill>
        </p:spPr>
        <p:txBody>
          <a:bodyPr anchor="ctr"/>
          <a:lstStyle>
            <a:lvl1pPr algn="ctr">
              <a:defRPr sz="1300" b="1">
                <a:solidFill>
                  <a:schemeClr val="bg1"/>
                </a:solidFill>
              </a:defRPr>
            </a:lvl1pPr>
            <a:lvl2pPr marL="0" indent="0" algn="ctr">
              <a:spcBef>
                <a:spcPts val="0"/>
              </a:spcBef>
              <a:buFontTx/>
              <a:buNone/>
              <a:defRPr sz="1100">
                <a:solidFill>
                  <a:schemeClr val="bg1"/>
                </a:solidFill>
              </a:defRPr>
            </a:lvl2pPr>
          </a:lstStyle>
          <a:p>
            <a:pPr lvl="0"/>
            <a:r>
              <a:rPr lang="en-US" dirty="0" err="1"/>
              <a:t>Firstname</a:t>
            </a:r>
            <a:r>
              <a:rPr lang="en-US" dirty="0"/>
              <a:t> </a:t>
            </a:r>
            <a:r>
              <a:rPr lang="en-US" dirty="0" err="1"/>
              <a:t>Lastname</a:t>
            </a:r>
            <a:endParaRPr lang="en-US" dirty="0"/>
          </a:p>
          <a:p>
            <a:pPr lvl="1"/>
            <a:r>
              <a:rPr lang="en-US" dirty="0"/>
              <a:t>Position</a:t>
            </a:r>
          </a:p>
        </p:txBody>
      </p:sp>
      <p:sp>
        <p:nvSpPr>
          <p:cNvPr id="94" name="Text Placeholder 4">
            <a:extLst>
              <a:ext uri="{FF2B5EF4-FFF2-40B4-BE49-F238E27FC236}">
                <a16:creationId xmlns:a16="http://schemas.microsoft.com/office/drawing/2014/main" id="{4BDBC842-E682-BA41-83DB-FBC78EDE2D43}"/>
              </a:ext>
            </a:extLst>
          </p:cNvPr>
          <p:cNvSpPr>
            <a:spLocks noGrp="1"/>
          </p:cNvSpPr>
          <p:nvPr>
            <p:ph type="body" sz="quarter" idx="61" hasCustomPrompt="1"/>
          </p:nvPr>
        </p:nvSpPr>
        <p:spPr>
          <a:xfrm>
            <a:off x="1682538" y="4601205"/>
            <a:ext cx="1028968" cy="685800"/>
          </a:xfrm>
          <a:solidFill>
            <a:schemeClr val="bg2">
              <a:lumMod val="60000"/>
              <a:lumOff val="40000"/>
            </a:schemeClr>
          </a:solidFill>
        </p:spPr>
        <p:txBody>
          <a:bodyPr anchor="ctr"/>
          <a:lstStyle>
            <a:lvl1pPr algn="ctr">
              <a:defRPr sz="1300" b="1">
                <a:solidFill>
                  <a:schemeClr val="bg1"/>
                </a:solidFill>
              </a:defRPr>
            </a:lvl1pPr>
            <a:lvl2pPr marL="0" indent="0" algn="ctr">
              <a:spcBef>
                <a:spcPts val="0"/>
              </a:spcBef>
              <a:buFontTx/>
              <a:buNone/>
              <a:defRPr sz="1100">
                <a:solidFill>
                  <a:schemeClr val="bg1"/>
                </a:solidFill>
              </a:defRPr>
            </a:lvl2pPr>
          </a:lstStyle>
          <a:p>
            <a:pPr lvl="0"/>
            <a:r>
              <a:rPr lang="en-US" dirty="0" err="1"/>
              <a:t>Firstname</a:t>
            </a:r>
            <a:r>
              <a:rPr lang="en-US" dirty="0"/>
              <a:t> </a:t>
            </a:r>
            <a:r>
              <a:rPr lang="en-US" dirty="0" err="1"/>
              <a:t>Lastname</a:t>
            </a:r>
            <a:endParaRPr lang="en-US" dirty="0"/>
          </a:p>
          <a:p>
            <a:pPr lvl="1"/>
            <a:r>
              <a:rPr lang="en-US" dirty="0"/>
              <a:t>Position</a:t>
            </a:r>
          </a:p>
        </p:txBody>
      </p:sp>
      <p:sp>
        <p:nvSpPr>
          <p:cNvPr id="95" name="Text Placeholder 4">
            <a:extLst>
              <a:ext uri="{FF2B5EF4-FFF2-40B4-BE49-F238E27FC236}">
                <a16:creationId xmlns:a16="http://schemas.microsoft.com/office/drawing/2014/main" id="{F3C206C9-526D-5F4A-B7FF-901DA00816D5}"/>
              </a:ext>
            </a:extLst>
          </p:cNvPr>
          <p:cNvSpPr>
            <a:spLocks noGrp="1"/>
          </p:cNvSpPr>
          <p:nvPr>
            <p:ph type="body" sz="quarter" idx="62" hasCustomPrompt="1"/>
          </p:nvPr>
        </p:nvSpPr>
        <p:spPr>
          <a:xfrm>
            <a:off x="2833743" y="4601205"/>
            <a:ext cx="1028968" cy="685800"/>
          </a:xfrm>
          <a:solidFill>
            <a:schemeClr val="bg2">
              <a:lumMod val="60000"/>
              <a:lumOff val="40000"/>
            </a:schemeClr>
          </a:solidFill>
        </p:spPr>
        <p:txBody>
          <a:bodyPr anchor="ctr"/>
          <a:lstStyle>
            <a:lvl1pPr algn="ctr">
              <a:defRPr sz="1300" b="1">
                <a:solidFill>
                  <a:schemeClr val="bg1"/>
                </a:solidFill>
              </a:defRPr>
            </a:lvl1pPr>
            <a:lvl2pPr marL="0" indent="0" algn="ctr">
              <a:spcBef>
                <a:spcPts val="0"/>
              </a:spcBef>
              <a:buFontTx/>
              <a:buNone/>
              <a:defRPr sz="1100">
                <a:solidFill>
                  <a:schemeClr val="bg1"/>
                </a:solidFill>
              </a:defRPr>
            </a:lvl2pPr>
          </a:lstStyle>
          <a:p>
            <a:pPr lvl="0"/>
            <a:r>
              <a:rPr lang="en-US" dirty="0" err="1"/>
              <a:t>Firstname</a:t>
            </a:r>
            <a:r>
              <a:rPr lang="en-US" dirty="0"/>
              <a:t> </a:t>
            </a:r>
            <a:r>
              <a:rPr lang="en-US" dirty="0" err="1"/>
              <a:t>Lastname</a:t>
            </a:r>
            <a:endParaRPr lang="en-US" dirty="0"/>
          </a:p>
          <a:p>
            <a:pPr lvl="1"/>
            <a:r>
              <a:rPr lang="en-US" dirty="0"/>
              <a:t>Position</a:t>
            </a:r>
          </a:p>
        </p:txBody>
      </p:sp>
      <p:sp>
        <p:nvSpPr>
          <p:cNvPr id="96" name="Text Placeholder 4">
            <a:extLst>
              <a:ext uri="{FF2B5EF4-FFF2-40B4-BE49-F238E27FC236}">
                <a16:creationId xmlns:a16="http://schemas.microsoft.com/office/drawing/2014/main" id="{B81A40DE-E50C-7C40-A6AF-D6FAEF1962AC}"/>
              </a:ext>
            </a:extLst>
          </p:cNvPr>
          <p:cNvSpPr>
            <a:spLocks noGrp="1"/>
          </p:cNvSpPr>
          <p:nvPr>
            <p:ph type="body" sz="quarter" idx="63" hasCustomPrompt="1"/>
          </p:nvPr>
        </p:nvSpPr>
        <p:spPr>
          <a:xfrm>
            <a:off x="3984948" y="4601205"/>
            <a:ext cx="1028968" cy="685800"/>
          </a:xfrm>
          <a:solidFill>
            <a:schemeClr val="bg2">
              <a:lumMod val="60000"/>
              <a:lumOff val="40000"/>
            </a:schemeClr>
          </a:solidFill>
        </p:spPr>
        <p:txBody>
          <a:bodyPr anchor="ctr"/>
          <a:lstStyle>
            <a:lvl1pPr algn="ctr">
              <a:defRPr sz="1300" b="1">
                <a:solidFill>
                  <a:schemeClr val="bg1"/>
                </a:solidFill>
              </a:defRPr>
            </a:lvl1pPr>
            <a:lvl2pPr marL="0" indent="0" algn="ctr">
              <a:spcBef>
                <a:spcPts val="0"/>
              </a:spcBef>
              <a:buFontTx/>
              <a:buNone/>
              <a:defRPr sz="1100">
                <a:solidFill>
                  <a:schemeClr val="bg1"/>
                </a:solidFill>
              </a:defRPr>
            </a:lvl2pPr>
          </a:lstStyle>
          <a:p>
            <a:pPr lvl="0"/>
            <a:r>
              <a:rPr lang="en-US" dirty="0" err="1"/>
              <a:t>Firstname</a:t>
            </a:r>
            <a:r>
              <a:rPr lang="en-US" dirty="0"/>
              <a:t> </a:t>
            </a:r>
            <a:r>
              <a:rPr lang="en-US" dirty="0" err="1"/>
              <a:t>Lastname</a:t>
            </a:r>
            <a:endParaRPr lang="en-US" dirty="0"/>
          </a:p>
          <a:p>
            <a:pPr lvl="1"/>
            <a:r>
              <a:rPr lang="en-US" dirty="0"/>
              <a:t>Position</a:t>
            </a:r>
          </a:p>
        </p:txBody>
      </p:sp>
      <p:sp>
        <p:nvSpPr>
          <p:cNvPr id="97" name="Text Placeholder 4">
            <a:extLst>
              <a:ext uri="{FF2B5EF4-FFF2-40B4-BE49-F238E27FC236}">
                <a16:creationId xmlns:a16="http://schemas.microsoft.com/office/drawing/2014/main" id="{91720006-B804-934E-A9D9-075E36158B84}"/>
              </a:ext>
            </a:extLst>
          </p:cNvPr>
          <p:cNvSpPr>
            <a:spLocks noGrp="1"/>
          </p:cNvSpPr>
          <p:nvPr>
            <p:ph type="body" sz="quarter" idx="64" hasCustomPrompt="1"/>
          </p:nvPr>
        </p:nvSpPr>
        <p:spPr>
          <a:xfrm>
            <a:off x="5136156" y="4601205"/>
            <a:ext cx="1028968" cy="685800"/>
          </a:xfrm>
          <a:solidFill>
            <a:schemeClr val="bg2">
              <a:lumMod val="60000"/>
              <a:lumOff val="40000"/>
            </a:schemeClr>
          </a:solidFill>
        </p:spPr>
        <p:txBody>
          <a:bodyPr anchor="ctr"/>
          <a:lstStyle>
            <a:lvl1pPr algn="ctr">
              <a:defRPr sz="1300" b="1">
                <a:solidFill>
                  <a:schemeClr val="bg1"/>
                </a:solidFill>
              </a:defRPr>
            </a:lvl1pPr>
            <a:lvl2pPr marL="0" indent="0" algn="ctr">
              <a:spcBef>
                <a:spcPts val="0"/>
              </a:spcBef>
              <a:buFontTx/>
              <a:buNone/>
              <a:defRPr sz="1100">
                <a:solidFill>
                  <a:schemeClr val="bg1"/>
                </a:solidFill>
              </a:defRPr>
            </a:lvl2pPr>
          </a:lstStyle>
          <a:p>
            <a:pPr lvl="0"/>
            <a:r>
              <a:rPr lang="en-US" dirty="0" err="1"/>
              <a:t>Firstname</a:t>
            </a:r>
            <a:r>
              <a:rPr lang="en-US" dirty="0"/>
              <a:t> </a:t>
            </a:r>
            <a:r>
              <a:rPr lang="en-US" dirty="0" err="1"/>
              <a:t>Lastname</a:t>
            </a:r>
            <a:endParaRPr lang="en-US" dirty="0"/>
          </a:p>
          <a:p>
            <a:pPr lvl="1"/>
            <a:r>
              <a:rPr lang="en-US" dirty="0"/>
              <a:t>Position</a:t>
            </a:r>
          </a:p>
        </p:txBody>
      </p:sp>
      <p:sp>
        <p:nvSpPr>
          <p:cNvPr id="98" name="Text Placeholder 4">
            <a:extLst>
              <a:ext uri="{FF2B5EF4-FFF2-40B4-BE49-F238E27FC236}">
                <a16:creationId xmlns:a16="http://schemas.microsoft.com/office/drawing/2014/main" id="{5A7030CE-E07B-0248-B6C8-E26225D729CF}"/>
              </a:ext>
            </a:extLst>
          </p:cNvPr>
          <p:cNvSpPr>
            <a:spLocks noGrp="1"/>
          </p:cNvSpPr>
          <p:nvPr>
            <p:ph type="body" sz="quarter" idx="65" hasCustomPrompt="1"/>
          </p:nvPr>
        </p:nvSpPr>
        <p:spPr>
          <a:xfrm>
            <a:off x="6287361" y="4601205"/>
            <a:ext cx="1028968" cy="685800"/>
          </a:xfrm>
          <a:solidFill>
            <a:schemeClr val="bg2">
              <a:lumMod val="60000"/>
              <a:lumOff val="40000"/>
            </a:schemeClr>
          </a:solidFill>
        </p:spPr>
        <p:txBody>
          <a:bodyPr anchor="ctr"/>
          <a:lstStyle>
            <a:lvl1pPr algn="ctr">
              <a:defRPr sz="1300" b="1">
                <a:solidFill>
                  <a:schemeClr val="bg1"/>
                </a:solidFill>
              </a:defRPr>
            </a:lvl1pPr>
            <a:lvl2pPr marL="0" indent="0" algn="ctr">
              <a:spcBef>
                <a:spcPts val="0"/>
              </a:spcBef>
              <a:buFontTx/>
              <a:buNone/>
              <a:defRPr sz="1100">
                <a:solidFill>
                  <a:schemeClr val="bg1"/>
                </a:solidFill>
              </a:defRPr>
            </a:lvl2pPr>
          </a:lstStyle>
          <a:p>
            <a:pPr lvl="0"/>
            <a:r>
              <a:rPr lang="en-US" dirty="0" err="1"/>
              <a:t>Firstname</a:t>
            </a:r>
            <a:r>
              <a:rPr lang="en-US" dirty="0"/>
              <a:t> </a:t>
            </a:r>
            <a:r>
              <a:rPr lang="en-US" dirty="0" err="1"/>
              <a:t>Lastname</a:t>
            </a:r>
            <a:endParaRPr lang="en-US" dirty="0"/>
          </a:p>
          <a:p>
            <a:pPr lvl="1"/>
            <a:r>
              <a:rPr lang="en-US" dirty="0"/>
              <a:t>Position</a:t>
            </a:r>
          </a:p>
        </p:txBody>
      </p:sp>
      <p:sp>
        <p:nvSpPr>
          <p:cNvPr id="99" name="Text Placeholder 4">
            <a:extLst>
              <a:ext uri="{FF2B5EF4-FFF2-40B4-BE49-F238E27FC236}">
                <a16:creationId xmlns:a16="http://schemas.microsoft.com/office/drawing/2014/main" id="{106CACDD-FCA2-D143-8536-57E70850322E}"/>
              </a:ext>
            </a:extLst>
          </p:cNvPr>
          <p:cNvSpPr>
            <a:spLocks noGrp="1"/>
          </p:cNvSpPr>
          <p:nvPr>
            <p:ph type="body" sz="quarter" idx="66" hasCustomPrompt="1"/>
          </p:nvPr>
        </p:nvSpPr>
        <p:spPr>
          <a:xfrm>
            <a:off x="7438569" y="4601205"/>
            <a:ext cx="1028968" cy="685800"/>
          </a:xfrm>
          <a:solidFill>
            <a:schemeClr val="bg2">
              <a:lumMod val="60000"/>
              <a:lumOff val="40000"/>
            </a:schemeClr>
          </a:solidFill>
        </p:spPr>
        <p:txBody>
          <a:bodyPr anchor="ctr"/>
          <a:lstStyle>
            <a:lvl1pPr algn="ctr">
              <a:defRPr sz="1300" b="1">
                <a:solidFill>
                  <a:schemeClr val="bg1"/>
                </a:solidFill>
              </a:defRPr>
            </a:lvl1pPr>
            <a:lvl2pPr marL="0" indent="0" algn="ctr">
              <a:spcBef>
                <a:spcPts val="0"/>
              </a:spcBef>
              <a:buFontTx/>
              <a:buNone/>
              <a:defRPr sz="1100">
                <a:solidFill>
                  <a:schemeClr val="bg1"/>
                </a:solidFill>
              </a:defRPr>
            </a:lvl2pPr>
          </a:lstStyle>
          <a:p>
            <a:pPr lvl="0"/>
            <a:r>
              <a:rPr lang="en-US" dirty="0" err="1"/>
              <a:t>Firstname</a:t>
            </a:r>
            <a:r>
              <a:rPr lang="en-US" dirty="0"/>
              <a:t> </a:t>
            </a:r>
            <a:r>
              <a:rPr lang="en-US" dirty="0" err="1"/>
              <a:t>Lastname</a:t>
            </a:r>
            <a:endParaRPr lang="en-US" dirty="0"/>
          </a:p>
          <a:p>
            <a:pPr lvl="1"/>
            <a:r>
              <a:rPr lang="en-US" dirty="0"/>
              <a:t>Position</a:t>
            </a:r>
          </a:p>
        </p:txBody>
      </p:sp>
      <p:sp>
        <p:nvSpPr>
          <p:cNvPr id="100" name="Text Placeholder 4">
            <a:extLst>
              <a:ext uri="{FF2B5EF4-FFF2-40B4-BE49-F238E27FC236}">
                <a16:creationId xmlns:a16="http://schemas.microsoft.com/office/drawing/2014/main" id="{282DF4E8-7B37-4B4A-B85C-2737FF08AE35}"/>
              </a:ext>
            </a:extLst>
          </p:cNvPr>
          <p:cNvSpPr>
            <a:spLocks noGrp="1"/>
          </p:cNvSpPr>
          <p:nvPr>
            <p:ph type="body" sz="quarter" idx="67" hasCustomPrompt="1"/>
          </p:nvPr>
        </p:nvSpPr>
        <p:spPr>
          <a:xfrm>
            <a:off x="531330" y="5413728"/>
            <a:ext cx="1028968" cy="685800"/>
          </a:xfrm>
          <a:solidFill>
            <a:schemeClr val="bg2">
              <a:lumMod val="60000"/>
              <a:lumOff val="40000"/>
            </a:schemeClr>
          </a:solidFill>
        </p:spPr>
        <p:txBody>
          <a:bodyPr anchor="ctr"/>
          <a:lstStyle>
            <a:lvl1pPr algn="ctr">
              <a:defRPr sz="1300" b="1">
                <a:solidFill>
                  <a:schemeClr val="bg1"/>
                </a:solidFill>
              </a:defRPr>
            </a:lvl1pPr>
            <a:lvl2pPr marL="0" indent="0" algn="ctr">
              <a:spcBef>
                <a:spcPts val="0"/>
              </a:spcBef>
              <a:buFontTx/>
              <a:buNone/>
              <a:defRPr sz="1100">
                <a:solidFill>
                  <a:schemeClr val="bg1"/>
                </a:solidFill>
              </a:defRPr>
            </a:lvl2pPr>
          </a:lstStyle>
          <a:p>
            <a:pPr lvl="0"/>
            <a:r>
              <a:rPr lang="en-US" dirty="0" err="1"/>
              <a:t>Firstname</a:t>
            </a:r>
            <a:r>
              <a:rPr lang="en-US" dirty="0"/>
              <a:t> </a:t>
            </a:r>
            <a:r>
              <a:rPr lang="en-US" dirty="0" err="1"/>
              <a:t>Lastname</a:t>
            </a:r>
            <a:endParaRPr lang="en-US" dirty="0"/>
          </a:p>
          <a:p>
            <a:pPr lvl="1"/>
            <a:r>
              <a:rPr lang="en-US" dirty="0"/>
              <a:t>Position</a:t>
            </a:r>
          </a:p>
        </p:txBody>
      </p:sp>
      <p:sp>
        <p:nvSpPr>
          <p:cNvPr id="101" name="Text Placeholder 4">
            <a:extLst>
              <a:ext uri="{FF2B5EF4-FFF2-40B4-BE49-F238E27FC236}">
                <a16:creationId xmlns:a16="http://schemas.microsoft.com/office/drawing/2014/main" id="{EFEF00AC-D023-F644-ACF9-C1BDED2D989C}"/>
              </a:ext>
            </a:extLst>
          </p:cNvPr>
          <p:cNvSpPr>
            <a:spLocks noGrp="1"/>
          </p:cNvSpPr>
          <p:nvPr>
            <p:ph type="body" sz="quarter" idx="68" hasCustomPrompt="1"/>
          </p:nvPr>
        </p:nvSpPr>
        <p:spPr>
          <a:xfrm>
            <a:off x="1682538" y="5413728"/>
            <a:ext cx="1028968" cy="685800"/>
          </a:xfrm>
          <a:solidFill>
            <a:schemeClr val="bg2">
              <a:lumMod val="60000"/>
              <a:lumOff val="40000"/>
            </a:schemeClr>
          </a:solidFill>
        </p:spPr>
        <p:txBody>
          <a:bodyPr anchor="ctr"/>
          <a:lstStyle>
            <a:lvl1pPr algn="ctr">
              <a:defRPr sz="1300" b="1">
                <a:solidFill>
                  <a:schemeClr val="bg1"/>
                </a:solidFill>
              </a:defRPr>
            </a:lvl1pPr>
            <a:lvl2pPr marL="0" indent="0" algn="ctr">
              <a:spcBef>
                <a:spcPts val="0"/>
              </a:spcBef>
              <a:buFontTx/>
              <a:buNone/>
              <a:defRPr sz="1100">
                <a:solidFill>
                  <a:schemeClr val="bg1"/>
                </a:solidFill>
              </a:defRPr>
            </a:lvl2pPr>
          </a:lstStyle>
          <a:p>
            <a:pPr lvl="0"/>
            <a:r>
              <a:rPr lang="en-US" dirty="0" err="1"/>
              <a:t>Firstname</a:t>
            </a:r>
            <a:r>
              <a:rPr lang="en-US" dirty="0"/>
              <a:t> </a:t>
            </a:r>
            <a:r>
              <a:rPr lang="en-US" dirty="0" err="1"/>
              <a:t>Lastname</a:t>
            </a:r>
            <a:endParaRPr lang="en-US" dirty="0"/>
          </a:p>
          <a:p>
            <a:pPr lvl="1"/>
            <a:r>
              <a:rPr lang="en-US" dirty="0"/>
              <a:t>Position</a:t>
            </a:r>
          </a:p>
        </p:txBody>
      </p:sp>
      <p:sp>
        <p:nvSpPr>
          <p:cNvPr id="102" name="Text Placeholder 4">
            <a:extLst>
              <a:ext uri="{FF2B5EF4-FFF2-40B4-BE49-F238E27FC236}">
                <a16:creationId xmlns:a16="http://schemas.microsoft.com/office/drawing/2014/main" id="{2E1451A2-29AE-5644-A823-6987DCFFE76D}"/>
              </a:ext>
            </a:extLst>
          </p:cNvPr>
          <p:cNvSpPr>
            <a:spLocks noGrp="1"/>
          </p:cNvSpPr>
          <p:nvPr>
            <p:ph type="body" sz="quarter" idx="69" hasCustomPrompt="1"/>
          </p:nvPr>
        </p:nvSpPr>
        <p:spPr>
          <a:xfrm>
            <a:off x="2833743" y="5413728"/>
            <a:ext cx="1028968" cy="685800"/>
          </a:xfrm>
          <a:solidFill>
            <a:schemeClr val="bg2">
              <a:lumMod val="60000"/>
              <a:lumOff val="40000"/>
            </a:schemeClr>
          </a:solidFill>
        </p:spPr>
        <p:txBody>
          <a:bodyPr anchor="ctr"/>
          <a:lstStyle>
            <a:lvl1pPr algn="ctr">
              <a:defRPr sz="1300" b="1">
                <a:solidFill>
                  <a:schemeClr val="bg1"/>
                </a:solidFill>
              </a:defRPr>
            </a:lvl1pPr>
            <a:lvl2pPr marL="0" indent="0" algn="ctr">
              <a:spcBef>
                <a:spcPts val="0"/>
              </a:spcBef>
              <a:buFontTx/>
              <a:buNone/>
              <a:defRPr sz="1100">
                <a:solidFill>
                  <a:schemeClr val="bg1"/>
                </a:solidFill>
              </a:defRPr>
            </a:lvl2pPr>
          </a:lstStyle>
          <a:p>
            <a:pPr lvl="0"/>
            <a:r>
              <a:rPr lang="en-US" dirty="0" err="1"/>
              <a:t>Firstname</a:t>
            </a:r>
            <a:r>
              <a:rPr lang="en-US" dirty="0"/>
              <a:t> </a:t>
            </a:r>
            <a:r>
              <a:rPr lang="en-US" dirty="0" err="1"/>
              <a:t>Lastname</a:t>
            </a:r>
            <a:endParaRPr lang="en-US" dirty="0"/>
          </a:p>
          <a:p>
            <a:pPr lvl="1"/>
            <a:r>
              <a:rPr lang="en-US" dirty="0"/>
              <a:t>Position</a:t>
            </a:r>
          </a:p>
        </p:txBody>
      </p:sp>
      <p:sp>
        <p:nvSpPr>
          <p:cNvPr id="103" name="Text Placeholder 4">
            <a:extLst>
              <a:ext uri="{FF2B5EF4-FFF2-40B4-BE49-F238E27FC236}">
                <a16:creationId xmlns:a16="http://schemas.microsoft.com/office/drawing/2014/main" id="{80D06881-90AE-614B-9A92-5A5C86658C7E}"/>
              </a:ext>
            </a:extLst>
          </p:cNvPr>
          <p:cNvSpPr>
            <a:spLocks noGrp="1"/>
          </p:cNvSpPr>
          <p:nvPr>
            <p:ph type="body" sz="quarter" idx="70" hasCustomPrompt="1"/>
          </p:nvPr>
        </p:nvSpPr>
        <p:spPr>
          <a:xfrm>
            <a:off x="3984948" y="5413728"/>
            <a:ext cx="1028968" cy="685800"/>
          </a:xfrm>
          <a:solidFill>
            <a:schemeClr val="bg2">
              <a:lumMod val="60000"/>
              <a:lumOff val="40000"/>
            </a:schemeClr>
          </a:solidFill>
        </p:spPr>
        <p:txBody>
          <a:bodyPr anchor="ctr"/>
          <a:lstStyle>
            <a:lvl1pPr algn="ctr">
              <a:defRPr sz="1300" b="1">
                <a:solidFill>
                  <a:schemeClr val="bg1"/>
                </a:solidFill>
              </a:defRPr>
            </a:lvl1pPr>
            <a:lvl2pPr marL="0" indent="0" algn="ctr">
              <a:spcBef>
                <a:spcPts val="0"/>
              </a:spcBef>
              <a:buFontTx/>
              <a:buNone/>
              <a:defRPr sz="1100">
                <a:solidFill>
                  <a:schemeClr val="bg1"/>
                </a:solidFill>
              </a:defRPr>
            </a:lvl2pPr>
          </a:lstStyle>
          <a:p>
            <a:pPr lvl="0"/>
            <a:r>
              <a:rPr lang="en-US" dirty="0" err="1"/>
              <a:t>Firstname</a:t>
            </a:r>
            <a:r>
              <a:rPr lang="en-US" dirty="0"/>
              <a:t> </a:t>
            </a:r>
            <a:r>
              <a:rPr lang="en-US" dirty="0" err="1"/>
              <a:t>Lastname</a:t>
            </a:r>
            <a:endParaRPr lang="en-US" dirty="0"/>
          </a:p>
          <a:p>
            <a:pPr lvl="1"/>
            <a:r>
              <a:rPr lang="en-US" dirty="0"/>
              <a:t>Position</a:t>
            </a:r>
          </a:p>
        </p:txBody>
      </p:sp>
      <p:sp>
        <p:nvSpPr>
          <p:cNvPr id="104" name="Text Placeholder 4">
            <a:extLst>
              <a:ext uri="{FF2B5EF4-FFF2-40B4-BE49-F238E27FC236}">
                <a16:creationId xmlns:a16="http://schemas.microsoft.com/office/drawing/2014/main" id="{F486BD85-D795-1A4C-BD16-01391B808F46}"/>
              </a:ext>
            </a:extLst>
          </p:cNvPr>
          <p:cNvSpPr>
            <a:spLocks noGrp="1"/>
          </p:cNvSpPr>
          <p:nvPr>
            <p:ph type="body" sz="quarter" idx="71" hasCustomPrompt="1"/>
          </p:nvPr>
        </p:nvSpPr>
        <p:spPr>
          <a:xfrm>
            <a:off x="5136156" y="5413728"/>
            <a:ext cx="1028968" cy="685800"/>
          </a:xfrm>
          <a:solidFill>
            <a:schemeClr val="bg2">
              <a:lumMod val="60000"/>
              <a:lumOff val="40000"/>
            </a:schemeClr>
          </a:solidFill>
        </p:spPr>
        <p:txBody>
          <a:bodyPr anchor="ctr"/>
          <a:lstStyle>
            <a:lvl1pPr algn="ctr">
              <a:defRPr sz="1300" b="1">
                <a:solidFill>
                  <a:schemeClr val="bg1"/>
                </a:solidFill>
              </a:defRPr>
            </a:lvl1pPr>
            <a:lvl2pPr marL="0" indent="0" algn="ctr">
              <a:spcBef>
                <a:spcPts val="0"/>
              </a:spcBef>
              <a:buFontTx/>
              <a:buNone/>
              <a:defRPr sz="1100">
                <a:solidFill>
                  <a:schemeClr val="bg1"/>
                </a:solidFill>
              </a:defRPr>
            </a:lvl2pPr>
          </a:lstStyle>
          <a:p>
            <a:pPr lvl="0"/>
            <a:r>
              <a:rPr lang="en-US" dirty="0" err="1"/>
              <a:t>Firstname</a:t>
            </a:r>
            <a:r>
              <a:rPr lang="en-US" dirty="0"/>
              <a:t> </a:t>
            </a:r>
            <a:r>
              <a:rPr lang="en-US" dirty="0" err="1"/>
              <a:t>Lastname</a:t>
            </a:r>
            <a:endParaRPr lang="en-US" dirty="0"/>
          </a:p>
          <a:p>
            <a:pPr lvl="1"/>
            <a:r>
              <a:rPr lang="en-US" dirty="0"/>
              <a:t>Position</a:t>
            </a:r>
          </a:p>
        </p:txBody>
      </p:sp>
      <p:sp>
        <p:nvSpPr>
          <p:cNvPr id="105" name="Text Placeholder 4">
            <a:extLst>
              <a:ext uri="{FF2B5EF4-FFF2-40B4-BE49-F238E27FC236}">
                <a16:creationId xmlns:a16="http://schemas.microsoft.com/office/drawing/2014/main" id="{B19BEE98-D17D-6F4B-BDD4-865F05AF3256}"/>
              </a:ext>
            </a:extLst>
          </p:cNvPr>
          <p:cNvSpPr>
            <a:spLocks noGrp="1"/>
          </p:cNvSpPr>
          <p:nvPr>
            <p:ph type="body" sz="quarter" idx="72" hasCustomPrompt="1"/>
          </p:nvPr>
        </p:nvSpPr>
        <p:spPr>
          <a:xfrm>
            <a:off x="6287361" y="5413728"/>
            <a:ext cx="1028968" cy="685800"/>
          </a:xfrm>
          <a:solidFill>
            <a:schemeClr val="bg2">
              <a:lumMod val="60000"/>
              <a:lumOff val="40000"/>
            </a:schemeClr>
          </a:solidFill>
        </p:spPr>
        <p:txBody>
          <a:bodyPr anchor="ctr"/>
          <a:lstStyle>
            <a:lvl1pPr algn="ctr">
              <a:defRPr sz="1300" b="1">
                <a:solidFill>
                  <a:schemeClr val="bg1"/>
                </a:solidFill>
              </a:defRPr>
            </a:lvl1pPr>
            <a:lvl2pPr marL="0" indent="0" algn="ctr">
              <a:spcBef>
                <a:spcPts val="0"/>
              </a:spcBef>
              <a:buFontTx/>
              <a:buNone/>
              <a:defRPr sz="1100">
                <a:solidFill>
                  <a:schemeClr val="bg1"/>
                </a:solidFill>
              </a:defRPr>
            </a:lvl2pPr>
          </a:lstStyle>
          <a:p>
            <a:pPr lvl="0"/>
            <a:r>
              <a:rPr lang="en-US" dirty="0" err="1"/>
              <a:t>Firstname</a:t>
            </a:r>
            <a:r>
              <a:rPr lang="en-US" dirty="0"/>
              <a:t> </a:t>
            </a:r>
            <a:r>
              <a:rPr lang="en-US" dirty="0" err="1"/>
              <a:t>Lastname</a:t>
            </a:r>
            <a:endParaRPr lang="en-US" dirty="0"/>
          </a:p>
          <a:p>
            <a:pPr lvl="1"/>
            <a:r>
              <a:rPr lang="en-US" dirty="0"/>
              <a:t>Position</a:t>
            </a:r>
          </a:p>
        </p:txBody>
      </p:sp>
      <p:sp>
        <p:nvSpPr>
          <p:cNvPr id="106" name="Text Placeholder 4">
            <a:extLst>
              <a:ext uri="{FF2B5EF4-FFF2-40B4-BE49-F238E27FC236}">
                <a16:creationId xmlns:a16="http://schemas.microsoft.com/office/drawing/2014/main" id="{6B9EF2F4-ECF3-DA45-97CE-476ABAC7ADB5}"/>
              </a:ext>
            </a:extLst>
          </p:cNvPr>
          <p:cNvSpPr>
            <a:spLocks noGrp="1"/>
          </p:cNvSpPr>
          <p:nvPr>
            <p:ph type="body" sz="quarter" idx="73" hasCustomPrompt="1"/>
          </p:nvPr>
        </p:nvSpPr>
        <p:spPr>
          <a:xfrm>
            <a:off x="7438569" y="5413728"/>
            <a:ext cx="1028968" cy="685800"/>
          </a:xfrm>
          <a:solidFill>
            <a:schemeClr val="bg2">
              <a:lumMod val="60000"/>
              <a:lumOff val="40000"/>
            </a:schemeClr>
          </a:solidFill>
        </p:spPr>
        <p:txBody>
          <a:bodyPr anchor="ctr"/>
          <a:lstStyle>
            <a:lvl1pPr algn="ctr">
              <a:defRPr sz="1300" b="1">
                <a:solidFill>
                  <a:schemeClr val="bg1"/>
                </a:solidFill>
              </a:defRPr>
            </a:lvl1pPr>
            <a:lvl2pPr marL="0" indent="0" algn="ctr">
              <a:spcBef>
                <a:spcPts val="0"/>
              </a:spcBef>
              <a:buFontTx/>
              <a:buNone/>
              <a:defRPr sz="1100">
                <a:solidFill>
                  <a:schemeClr val="bg1"/>
                </a:solidFill>
              </a:defRPr>
            </a:lvl2pPr>
          </a:lstStyle>
          <a:p>
            <a:pPr lvl="0"/>
            <a:r>
              <a:rPr lang="en-US" dirty="0" err="1"/>
              <a:t>Firstname</a:t>
            </a:r>
            <a:r>
              <a:rPr lang="en-US" dirty="0"/>
              <a:t> </a:t>
            </a:r>
            <a:r>
              <a:rPr lang="en-US" dirty="0" err="1"/>
              <a:t>Lastname</a:t>
            </a:r>
            <a:endParaRPr lang="en-US" dirty="0"/>
          </a:p>
          <a:p>
            <a:pPr lvl="1"/>
            <a:r>
              <a:rPr lang="en-US" dirty="0"/>
              <a:t>Position</a:t>
            </a:r>
          </a:p>
        </p:txBody>
      </p:sp>
      <p:sp>
        <p:nvSpPr>
          <p:cNvPr id="107" name="Text Placeholder 4">
            <a:extLst>
              <a:ext uri="{FF2B5EF4-FFF2-40B4-BE49-F238E27FC236}">
                <a16:creationId xmlns:a16="http://schemas.microsoft.com/office/drawing/2014/main" id="{A08A8ED7-3FFC-6944-B13C-C38C40F31742}"/>
              </a:ext>
            </a:extLst>
          </p:cNvPr>
          <p:cNvSpPr>
            <a:spLocks noGrp="1"/>
          </p:cNvSpPr>
          <p:nvPr>
            <p:ph type="body" sz="quarter" idx="74" hasCustomPrompt="1"/>
          </p:nvPr>
        </p:nvSpPr>
        <p:spPr>
          <a:xfrm>
            <a:off x="531330" y="2970079"/>
            <a:ext cx="1028968" cy="685800"/>
          </a:xfrm>
          <a:solidFill>
            <a:schemeClr val="bg2">
              <a:lumMod val="60000"/>
              <a:lumOff val="40000"/>
            </a:schemeClr>
          </a:solidFill>
        </p:spPr>
        <p:txBody>
          <a:bodyPr anchor="ctr"/>
          <a:lstStyle>
            <a:lvl1pPr algn="ctr">
              <a:defRPr sz="1300" b="1">
                <a:solidFill>
                  <a:schemeClr val="bg1"/>
                </a:solidFill>
              </a:defRPr>
            </a:lvl1pPr>
            <a:lvl2pPr marL="0" indent="0" algn="ctr">
              <a:spcBef>
                <a:spcPts val="0"/>
              </a:spcBef>
              <a:buFontTx/>
              <a:buNone/>
              <a:defRPr sz="1100">
                <a:solidFill>
                  <a:schemeClr val="bg1"/>
                </a:solidFill>
              </a:defRPr>
            </a:lvl2pPr>
          </a:lstStyle>
          <a:p>
            <a:pPr lvl="0"/>
            <a:r>
              <a:rPr lang="en-US" dirty="0" err="1"/>
              <a:t>Firstname</a:t>
            </a:r>
            <a:r>
              <a:rPr lang="en-US" dirty="0"/>
              <a:t> </a:t>
            </a:r>
            <a:r>
              <a:rPr lang="en-US" dirty="0" err="1"/>
              <a:t>Lastname</a:t>
            </a:r>
            <a:endParaRPr lang="en-US" dirty="0"/>
          </a:p>
          <a:p>
            <a:pPr lvl="1"/>
            <a:r>
              <a:rPr lang="en-US" dirty="0"/>
              <a:t>Position</a:t>
            </a:r>
          </a:p>
        </p:txBody>
      </p:sp>
      <p:sp>
        <p:nvSpPr>
          <p:cNvPr id="108" name="Text Placeholder 4">
            <a:extLst>
              <a:ext uri="{FF2B5EF4-FFF2-40B4-BE49-F238E27FC236}">
                <a16:creationId xmlns:a16="http://schemas.microsoft.com/office/drawing/2014/main" id="{77251532-CDE7-4942-AC1E-53F57FD80704}"/>
              </a:ext>
            </a:extLst>
          </p:cNvPr>
          <p:cNvSpPr>
            <a:spLocks noGrp="1"/>
          </p:cNvSpPr>
          <p:nvPr>
            <p:ph type="body" sz="quarter" idx="75" hasCustomPrompt="1"/>
          </p:nvPr>
        </p:nvSpPr>
        <p:spPr>
          <a:xfrm>
            <a:off x="1682538" y="2970079"/>
            <a:ext cx="1028968" cy="685800"/>
          </a:xfrm>
          <a:solidFill>
            <a:schemeClr val="bg2">
              <a:lumMod val="60000"/>
              <a:lumOff val="40000"/>
            </a:schemeClr>
          </a:solidFill>
        </p:spPr>
        <p:txBody>
          <a:bodyPr anchor="ctr"/>
          <a:lstStyle>
            <a:lvl1pPr algn="ctr">
              <a:defRPr sz="1300" b="1">
                <a:solidFill>
                  <a:schemeClr val="bg1"/>
                </a:solidFill>
              </a:defRPr>
            </a:lvl1pPr>
            <a:lvl2pPr marL="0" indent="0" algn="ctr">
              <a:spcBef>
                <a:spcPts val="0"/>
              </a:spcBef>
              <a:buFontTx/>
              <a:buNone/>
              <a:defRPr sz="1100">
                <a:solidFill>
                  <a:schemeClr val="bg1"/>
                </a:solidFill>
              </a:defRPr>
            </a:lvl2pPr>
          </a:lstStyle>
          <a:p>
            <a:pPr lvl="0"/>
            <a:r>
              <a:rPr lang="en-US" dirty="0" err="1"/>
              <a:t>Firstname</a:t>
            </a:r>
            <a:r>
              <a:rPr lang="en-US" dirty="0"/>
              <a:t> </a:t>
            </a:r>
            <a:r>
              <a:rPr lang="en-US" dirty="0" err="1"/>
              <a:t>Lastname</a:t>
            </a:r>
            <a:endParaRPr lang="en-US" dirty="0"/>
          </a:p>
          <a:p>
            <a:pPr lvl="1"/>
            <a:r>
              <a:rPr lang="en-US" dirty="0"/>
              <a:t>Position</a:t>
            </a:r>
          </a:p>
        </p:txBody>
      </p:sp>
      <p:sp>
        <p:nvSpPr>
          <p:cNvPr id="109" name="Text Placeholder 4">
            <a:extLst>
              <a:ext uri="{FF2B5EF4-FFF2-40B4-BE49-F238E27FC236}">
                <a16:creationId xmlns:a16="http://schemas.microsoft.com/office/drawing/2014/main" id="{2CACAE63-8DC0-104A-857D-D1DAEA627B26}"/>
              </a:ext>
            </a:extLst>
          </p:cNvPr>
          <p:cNvSpPr>
            <a:spLocks noGrp="1"/>
          </p:cNvSpPr>
          <p:nvPr>
            <p:ph type="body" sz="quarter" idx="76" hasCustomPrompt="1"/>
          </p:nvPr>
        </p:nvSpPr>
        <p:spPr>
          <a:xfrm>
            <a:off x="2833743" y="2970079"/>
            <a:ext cx="1028968" cy="685800"/>
          </a:xfrm>
          <a:solidFill>
            <a:schemeClr val="bg2">
              <a:lumMod val="60000"/>
              <a:lumOff val="40000"/>
            </a:schemeClr>
          </a:solidFill>
        </p:spPr>
        <p:txBody>
          <a:bodyPr anchor="ctr"/>
          <a:lstStyle>
            <a:lvl1pPr algn="ctr">
              <a:defRPr sz="1300" b="1">
                <a:solidFill>
                  <a:schemeClr val="bg1"/>
                </a:solidFill>
              </a:defRPr>
            </a:lvl1pPr>
            <a:lvl2pPr marL="0" indent="0" algn="ctr">
              <a:spcBef>
                <a:spcPts val="0"/>
              </a:spcBef>
              <a:buFontTx/>
              <a:buNone/>
              <a:defRPr sz="1100">
                <a:solidFill>
                  <a:schemeClr val="bg1"/>
                </a:solidFill>
              </a:defRPr>
            </a:lvl2pPr>
          </a:lstStyle>
          <a:p>
            <a:pPr lvl="0"/>
            <a:r>
              <a:rPr lang="en-US" dirty="0" err="1"/>
              <a:t>Firstname</a:t>
            </a:r>
            <a:r>
              <a:rPr lang="en-US" dirty="0"/>
              <a:t> </a:t>
            </a:r>
            <a:r>
              <a:rPr lang="en-US" dirty="0" err="1"/>
              <a:t>Lastname</a:t>
            </a:r>
            <a:endParaRPr lang="en-US" dirty="0"/>
          </a:p>
          <a:p>
            <a:pPr lvl="1"/>
            <a:r>
              <a:rPr lang="en-US" dirty="0"/>
              <a:t>Position</a:t>
            </a:r>
          </a:p>
        </p:txBody>
      </p:sp>
      <p:sp>
        <p:nvSpPr>
          <p:cNvPr id="110" name="Text Placeholder 4">
            <a:extLst>
              <a:ext uri="{FF2B5EF4-FFF2-40B4-BE49-F238E27FC236}">
                <a16:creationId xmlns:a16="http://schemas.microsoft.com/office/drawing/2014/main" id="{176CF8BF-2091-7F43-BAF0-CA13544CC1D1}"/>
              </a:ext>
            </a:extLst>
          </p:cNvPr>
          <p:cNvSpPr>
            <a:spLocks noGrp="1"/>
          </p:cNvSpPr>
          <p:nvPr>
            <p:ph type="body" sz="quarter" idx="77" hasCustomPrompt="1"/>
          </p:nvPr>
        </p:nvSpPr>
        <p:spPr>
          <a:xfrm>
            <a:off x="3984948" y="2970079"/>
            <a:ext cx="1028968" cy="685800"/>
          </a:xfrm>
          <a:solidFill>
            <a:schemeClr val="bg2">
              <a:lumMod val="60000"/>
              <a:lumOff val="40000"/>
            </a:schemeClr>
          </a:solidFill>
        </p:spPr>
        <p:txBody>
          <a:bodyPr anchor="ctr"/>
          <a:lstStyle>
            <a:lvl1pPr algn="ctr">
              <a:defRPr sz="1300" b="1">
                <a:solidFill>
                  <a:schemeClr val="bg1"/>
                </a:solidFill>
              </a:defRPr>
            </a:lvl1pPr>
            <a:lvl2pPr marL="0" indent="0" algn="ctr">
              <a:spcBef>
                <a:spcPts val="0"/>
              </a:spcBef>
              <a:buFontTx/>
              <a:buNone/>
              <a:defRPr sz="1100">
                <a:solidFill>
                  <a:schemeClr val="bg1"/>
                </a:solidFill>
              </a:defRPr>
            </a:lvl2pPr>
          </a:lstStyle>
          <a:p>
            <a:pPr lvl="0"/>
            <a:r>
              <a:rPr lang="en-US" dirty="0" err="1"/>
              <a:t>Firstname</a:t>
            </a:r>
            <a:r>
              <a:rPr lang="en-US" dirty="0"/>
              <a:t> </a:t>
            </a:r>
            <a:r>
              <a:rPr lang="en-US" dirty="0" err="1"/>
              <a:t>Lastname</a:t>
            </a:r>
            <a:endParaRPr lang="en-US" dirty="0"/>
          </a:p>
          <a:p>
            <a:pPr lvl="1"/>
            <a:r>
              <a:rPr lang="en-US" dirty="0"/>
              <a:t>Position</a:t>
            </a:r>
          </a:p>
        </p:txBody>
      </p:sp>
      <p:sp>
        <p:nvSpPr>
          <p:cNvPr id="111" name="Text Placeholder 4">
            <a:extLst>
              <a:ext uri="{FF2B5EF4-FFF2-40B4-BE49-F238E27FC236}">
                <a16:creationId xmlns:a16="http://schemas.microsoft.com/office/drawing/2014/main" id="{579E955A-F6DF-F04A-8521-779755DCD824}"/>
              </a:ext>
            </a:extLst>
          </p:cNvPr>
          <p:cNvSpPr>
            <a:spLocks noGrp="1"/>
          </p:cNvSpPr>
          <p:nvPr>
            <p:ph type="body" sz="quarter" idx="78" hasCustomPrompt="1"/>
          </p:nvPr>
        </p:nvSpPr>
        <p:spPr>
          <a:xfrm>
            <a:off x="5136156" y="2970079"/>
            <a:ext cx="1028968" cy="685800"/>
          </a:xfrm>
          <a:solidFill>
            <a:schemeClr val="bg2">
              <a:lumMod val="60000"/>
              <a:lumOff val="40000"/>
            </a:schemeClr>
          </a:solidFill>
        </p:spPr>
        <p:txBody>
          <a:bodyPr anchor="ctr"/>
          <a:lstStyle>
            <a:lvl1pPr algn="ctr">
              <a:defRPr sz="1300" b="1">
                <a:solidFill>
                  <a:schemeClr val="bg1"/>
                </a:solidFill>
              </a:defRPr>
            </a:lvl1pPr>
            <a:lvl2pPr marL="0" indent="0" algn="ctr">
              <a:spcBef>
                <a:spcPts val="0"/>
              </a:spcBef>
              <a:buFontTx/>
              <a:buNone/>
              <a:defRPr sz="1100">
                <a:solidFill>
                  <a:schemeClr val="bg1"/>
                </a:solidFill>
              </a:defRPr>
            </a:lvl2pPr>
          </a:lstStyle>
          <a:p>
            <a:pPr lvl="0"/>
            <a:r>
              <a:rPr lang="en-US" dirty="0" err="1"/>
              <a:t>Firstname</a:t>
            </a:r>
            <a:r>
              <a:rPr lang="en-US" dirty="0"/>
              <a:t> </a:t>
            </a:r>
            <a:r>
              <a:rPr lang="en-US" dirty="0" err="1"/>
              <a:t>Lastname</a:t>
            </a:r>
            <a:endParaRPr lang="en-US" dirty="0"/>
          </a:p>
          <a:p>
            <a:pPr lvl="1"/>
            <a:r>
              <a:rPr lang="en-US" dirty="0"/>
              <a:t>Position</a:t>
            </a:r>
          </a:p>
        </p:txBody>
      </p:sp>
      <p:sp>
        <p:nvSpPr>
          <p:cNvPr id="112" name="Text Placeholder 4">
            <a:extLst>
              <a:ext uri="{FF2B5EF4-FFF2-40B4-BE49-F238E27FC236}">
                <a16:creationId xmlns:a16="http://schemas.microsoft.com/office/drawing/2014/main" id="{34923710-2108-8444-99A3-A18404A79169}"/>
              </a:ext>
            </a:extLst>
          </p:cNvPr>
          <p:cNvSpPr>
            <a:spLocks noGrp="1"/>
          </p:cNvSpPr>
          <p:nvPr>
            <p:ph type="body" sz="quarter" idx="79" hasCustomPrompt="1"/>
          </p:nvPr>
        </p:nvSpPr>
        <p:spPr>
          <a:xfrm>
            <a:off x="6287361" y="2970079"/>
            <a:ext cx="1028968" cy="685800"/>
          </a:xfrm>
          <a:solidFill>
            <a:schemeClr val="bg2">
              <a:lumMod val="60000"/>
              <a:lumOff val="40000"/>
            </a:schemeClr>
          </a:solidFill>
        </p:spPr>
        <p:txBody>
          <a:bodyPr anchor="ctr"/>
          <a:lstStyle>
            <a:lvl1pPr algn="ctr">
              <a:defRPr sz="1300" b="1">
                <a:solidFill>
                  <a:schemeClr val="bg1"/>
                </a:solidFill>
              </a:defRPr>
            </a:lvl1pPr>
            <a:lvl2pPr marL="0" indent="0" algn="ctr">
              <a:spcBef>
                <a:spcPts val="0"/>
              </a:spcBef>
              <a:buFontTx/>
              <a:buNone/>
              <a:defRPr sz="1100">
                <a:solidFill>
                  <a:schemeClr val="bg1"/>
                </a:solidFill>
              </a:defRPr>
            </a:lvl2pPr>
          </a:lstStyle>
          <a:p>
            <a:pPr lvl="0"/>
            <a:r>
              <a:rPr lang="en-US" dirty="0" err="1"/>
              <a:t>Firstname</a:t>
            </a:r>
            <a:r>
              <a:rPr lang="en-US" dirty="0"/>
              <a:t> </a:t>
            </a:r>
            <a:r>
              <a:rPr lang="en-US" dirty="0" err="1"/>
              <a:t>Lastname</a:t>
            </a:r>
            <a:endParaRPr lang="en-US" dirty="0"/>
          </a:p>
          <a:p>
            <a:pPr lvl="1"/>
            <a:r>
              <a:rPr lang="en-US" dirty="0"/>
              <a:t>Position</a:t>
            </a:r>
          </a:p>
        </p:txBody>
      </p:sp>
      <p:sp>
        <p:nvSpPr>
          <p:cNvPr id="113" name="Text Placeholder 4">
            <a:extLst>
              <a:ext uri="{FF2B5EF4-FFF2-40B4-BE49-F238E27FC236}">
                <a16:creationId xmlns:a16="http://schemas.microsoft.com/office/drawing/2014/main" id="{F6975845-9690-F243-8BE3-42ACE49FC410}"/>
              </a:ext>
            </a:extLst>
          </p:cNvPr>
          <p:cNvSpPr>
            <a:spLocks noGrp="1"/>
          </p:cNvSpPr>
          <p:nvPr>
            <p:ph type="body" sz="quarter" idx="80" hasCustomPrompt="1"/>
          </p:nvPr>
        </p:nvSpPr>
        <p:spPr>
          <a:xfrm>
            <a:off x="7438569" y="2970079"/>
            <a:ext cx="1028968" cy="685800"/>
          </a:xfrm>
          <a:solidFill>
            <a:schemeClr val="bg2">
              <a:lumMod val="60000"/>
              <a:lumOff val="40000"/>
            </a:schemeClr>
          </a:solidFill>
        </p:spPr>
        <p:txBody>
          <a:bodyPr anchor="ctr"/>
          <a:lstStyle>
            <a:lvl1pPr algn="ctr">
              <a:defRPr sz="1300" b="1">
                <a:solidFill>
                  <a:schemeClr val="bg1"/>
                </a:solidFill>
              </a:defRPr>
            </a:lvl1pPr>
            <a:lvl2pPr marL="0" indent="0" algn="ctr">
              <a:spcBef>
                <a:spcPts val="0"/>
              </a:spcBef>
              <a:buFontTx/>
              <a:buNone/>
              <a:defRPr sz="1100">
                <a:solidFill>
                  <a:schemeClr val="bg1"/>
                </a:solidFill>
              </a:defRPr>
            </a:lvl2pPr>
          </a:lstStyle>
          <a:p>
            <a:pPr lvl="0"/>
            <a:r>
              <a:rPr lang="en-US" dirty="0" err="1"/>
              <a:t>Firstname</a:t>
            </a:r>
            <a:r>
              <a:rPr lang="en-US" dirty="0"/>
              <a:t> </a:t>
            </a:r>
            <a:r>
              <a:rPr lang="en-US" dirty="0" err="1"/>
              <a:t>Lastname</a:t>
            </a:r>
            <a:endParaRPr lang="en-US" dirty="0"/>
          </a:p>
          <a:p>
            <a:pPr lvl="1"/>
            <a:r>
              <a:rPr lang="en-US" dirty="0"/>
              <a:t>Position</a:t>
            </a:r>
          </a:p>
        </p:txBody>
      </p:sp>
      <p:sp>
        <p:nvSpPr>
          <p:cNvPr id="114" name="Text Placeholder 4">
            <a:extLst>
              <a:ext uri="{FF2B5EF4-FFF2-40B4-BE49-F238E27FC236}">
                <a16:creationId xmlns:a16="http://schemas.microsoft.com/office/drawing/2014/main" id="{A3D55D40-5E08-5642-B8E5-D917A0CC324F}"/>
              </a:ext>
            </a:extLst>
          </p:cNvPr>
          <p:cNvSpPr>
            <a:spLocks noGrp="1"/>
          </p:cNvSpPr>
          <p:nvPr>
            <p:ph type="body" sz="quarter" idx="81" hasCustomPrompt="1"/>
          </p:nvPr>
        </p:nvSpPr>
        <p:spPr>
          <a:xfrm>
            <a:off x="531330" y="3785642"/>
            <a:ext cx="1028968" cy="685800"/>
          </a:xfrm>
          <a:solidFill>
            <a:schemeClr val="bg2">
              <a:lumMod val="60000"/>
              <a:lumOff val="40000"/>
            </a:schemeClr>
          </a:solidFill>
        </p:spPr>
        <p:txBody>
          <a:bodyPr anchor="ctr"/>
          <a:lstStyle>
            <a:lvl1pPr algn="ctr">
              <a:defRPr sz="1300" b="1">
                <a:solidFill>
                  <a:schemeClr val="bg1"/>
                </a:solidFill>
              </a:defRPr>
            </a:lvl1pPr>
            <a:lvl2pPr marL="0" indent="0" algn="ctr">
              <a:spcBef>
                <a:spcPts val="0"/>
              </a:spcBef>
              <a:buFontTx/>
              <a:buNone/>
              <a:defRPr sz="1100">
                <a:solidFill>
                  <a:schemeClr val="bg1"/>
                </a:solidFill>
              </a:defRPr>
            </a:lvl2pPr>
          </a:lstStyle>
          <a:p>
            <a:pPr lvl="0"/>
            <a:r>
              <a:rPr lang="en-US" dirty="0" err="1"/>
              <a:t>Firstname</a:t>
            </a:r>
            <a:r>
              <a:rPr lang="en-US" dirty="0"/>
              <a:t> </a:t>
            </a:r>
            <a:r>
              <a:rPr lang="en-US" dirty="0" err="1"/>
              <a:t>Lastname</a:t>
            </a:r>
            <a:endParaRPr lang="en-US" dirty="0"/>
          </a:p>
          <a:p>
            <a:pPr lvl="1"/>
            <a:r>
              <a:rPr lang="en-US" dirty="0"/>
              <a:t>Position</a:t>
            </a:r>
          </a:p>
        </p:txBody>
      </p:sp>
      <p:sp>
        <p:nvSpPr>
          <p:cNvPr id="115" name="Text Placeholder 4">
            <a:extLst>
              <a:ext uri="{FF2B5EF4-FFF2-40B4-BE49-F238E27FC236}">
                <a16:creationId xmlns:a16="http://schemas.microsoft.com/office/drawing/2014/main" id="{54E467D0-EFAE-D646-AC00-E64FD18CD24A}"/>
              </a:ext>
            </a:extLst>
          </p:cNvPr>
          <p:cNvSpPr>
            <a:spLocks noGrp="1"/>
          </p:cNvSpPr>
          <p:nvPr>
            <p:ph type="body" sz="quarter" idx="82" hasCustomPrompt="1"/>
          </p:nvPr>
        </p:nvSpPr>
        <p:spPr>
          <a:xfrm>
            <a:off x="1682538" y="3785642"/>
            <a:ext cx="1028968" cy="685800"/>
          </a:xfrm>
          <a:solidFill>
            <a:schemeClr val="bg2">
              <a:lumMod val="60000"/>
              <a:lumOff val="40000"/>
            </a:schemeClr>
          </a:solidFill>
        </p:spPr>
        <p:txBody>
          <a:bodyPr anchor="ctr"/>
          <a:lstStyle>
            <a:lvl1pPr algn="ctr">
              <a:defRPr sz="1300" b="1">
                <a:solidFill>
                  <a:schemeClr val="bg1"/>
                </a:solidFill>
              </a:defRPr>
            </a:lvl1pPr>
            <a:lvl2pPr marL="0" indent="0" algn="ctr">
              <a:spcBef>
                <a:spcPts val="0"/>
              </a:spcBef>
              <a:buFontTx/>
              <a:buNone/>
              <a:defRPr sz="1100">
                <a:solidFill>
                  <a:schemeClr val="bg1"/>
                </a:solidFill>
              </a:defRPr>
            </a:lvl2pPr>
          </a:lstStyle>
          <a:p>
            <a:pPr lvl="0"/>
            <a:r>
              <a:rPr lang="en-US" dirty="0" err="1"/>
              <a:t>Firstname</a:t>
            </a:r>
            <a:r>
              <a:rPr lang="en-US" dirty="0"/>
              <a:t> </a:t>
            </a:r>
            <a:r>
              <a:rPr lang="en-US" dirty="0" err="1"/>
              <a:t>Lastname</a:t>
            </a:r>
            <a:endParaRPr lang="en-US" dirty="0"/>
          </a:p>
          <a:p>
            <a:pPr lvl="1"/>
            <a:r>
              <a:rPr lang="en-US" dirty="0"/>
              <a:t>Position</a:t>
            </a:r>
          </a:p>
        </p:txBody>
      </p:sp>
      <p:sp>
        <p:nvSpPr>
          <p:cNvPr id="116" name="Text Placeholder 4">
            <a:extLst>
              <a:ext uri="{FF2B5EF4-FFF2-40B4-BE49-F238E27FC236}">
                <a16:creationId xmlns:a16="http://schemas.microsoft.com/office/drawing/2014/main" id="{7237E188-D3D7-3643-8AC8-6E5DB0A93DE9}"/>
              </a:ext>
            </a:extLst>
          </p:cNvPr>
          <p:cNvSpPr>
            <a:spLocks noGrp="1"/>
          </p:cNvSpPr>
          <p:nvPr>
            <p:ph type="body" sz="quarter" idx="83" hasCustomPrompt="1"/>
          </p:nvPr>
        </p:nvSpPr>
        <p:spPr>
          <a:xfrm>
            <a:off x="2833743" y="3785642"/>
            <a:ext cx="1028968" cy="685800"/>
          </a:xfrm>
          <a:solidFill>
            <a:schemeClr val="bg2">
              <a:lumMod val="60000"/>
              <a:lumOff val="40000"/>
            </a:schemeClr>
          </a:solidFill>
        </p:spPr>
        <p:txBody>
          <a:bodyPr anchor="ctr"/>
          <a:lstStyle>
            <a:lvl1pPr algn="ctr">
              <a:defRPr sz="1300" b="1">
                <a:solidFill>
                  <a:schemeClr val="bg1"/>
                </a:solidFill>
              </a:defRPr>
            </a:lvl1pPr>
            <a:lvl2pPr marL="0" indent="0" algn="ctr">
              <a:spcBef>
                <a:spcPts val="0"/>
              </a:spcBef>
              <a:buFontTx/>
              <a:buNone/>
              <a:defRPr sz="1100">
                <a:solidFill>
                  <a:schemeClr val="bg1"/>
                </a:solidFill>
              </a:defRPr>
            </a:lvl2pPr>
          </a:lstStyle>
          <a:p>
            <a:pPr lvl="0"/>
            <a:r>
              <a:rPr lang="en-US" dirty="0" err="1"/>
              <a:t>Firstname</a:t>
            </a:r>
            <a:r>
              <a:rPr lang="en-US" dirty="0"/>
              <a:t> </a:t>
            </a:r>
            <a:r>
              <a:rPr lang="en-US" dirty="0" err="1"/>
              <a:t>Lastname</a:t>
            </a:r>
            <a:endParaRPr lang="en-US" dirty="0"/>
          </a:p>
          <a:p>
            <a:pPr lvl="1"/>
            <a:r>
              <a:rPr lang="en-US" dirty="0"/>
              <a:t>Position</a:t>
            </a:r>
          </a:p>
        </p:txBody>
      </p:sp>
      <p:sp>
        <p:nvSpPr>
          <p:cNvPr id="117" name="Text Placeholder 4">
            <a:extLst>
              <a:ext uri="{FF2B5EF4-FFF2-40B4-BE49-F238E27FC236}">
                <a16:creationId xmlns:a16="http://schemas.microsoft.com/office/drawing/2014/main" id="{0EE45DCB-FE74-CC43-B468-FCC58352BC79}"/>
              </a:ext>
            </a:extLst>
          </p:cNvPr>
          <p:cNvSpPr>
            <a:spLocks noGrp="1"/>
          </p:cNvSpPr>
          <p:nvPr>
            <p:ph type="body" sz="quarter" idx="84" hasCustomPrompt="1"/>
          </p:nvPr>
        </p:nvSpPr>
        <p:spPr>
          <a:xfrm>
            <a:off x="3984948" y="3785642"/>
            <a:ext cx="1028968" cy="685800"/>
          </a:xfrm>
          <a:solidFill>
            <a:schemeClr val="bg2">
              <a:lumMod val="60000"/>
              <a:lumOff val="40000"/>
            </a:schemeClr>
          </a:solidFill>
        </p:spPr>
        <p:txBody>
          <a:bodyPr anchor="ctr"/>
          <a:lstStyle>
            <a:lvl1pPr algn="ctr">
              <a:defRPr sz="1300" b="1">
                <a:solidFill>
                  <a:schemeClr val="bg1"/>
                </a:solidFill>
              </a:defRPr>
            </a:lvl1pPr>
            <a:lvl2pPr marL="0" indent="0" algn="ctr">
              <a:spcBef>
                <a:spcPts val="0"/>
              </a:spcBef>
              <a:buFontTx/>
              <a:buNone/>
              <a:defRPr sz="1100">
                <a:solidFill>
                  <a:schemeClr val="bg1"/>
                </a:solidFill>
              </a:defRPr>
            </a:lvl2pPr>
          </a:lstStyle>
          <a:p>
            <a:pPr lvl="0"/>
            <a:r>
              <a:rPr lang="en-US" dirty="0" err="1"/>
              <a:t>Firstname</a:t>
            </a:r>
            <a:r>
              <a:rPr lang="en-US" dirty="0"/>
              <a:t> </a:t>
            </a:r>
            <a:r>
              <a:rPr lang="en-US" dirty="0" err="1"/>
              <a:t>Lastname</a:t>
            </a:r>
            <a:endParaRPr lang="en-US" dirty="0"/>
          </a:p>
          <a:p>
            <a:pPr lvl="1"/>
            <a:r>
              <a:rPr lang="en-US" dirty="0"/>
              <a:t>Position</a:t>
            </a:r>
          </a:p>
        </p:txBody>
      </p:sp>
      <p:sp>
        <p:nvSpPr>
          <p:cNvPr id="118" name="Text Placeholder 4">
            <a:extLst>
              <a:ext uri="{FF2B5EF4-FFF2-40B4-BE49-F238E27FC236}">
                <a16:creationId xmlns:a16="http://schemas.microsoft.com/office/drawing/2014/main" id="{C8392C0B-571F-9243-9A3F-CFD1DB08FF4C}"/>
              </a:ext>
            </a:extLst>
          </p:cNvPr>
          <p:cNvSpPr>
            <a:spLocks noGrp="1"/>
          </p:cNvSpPr>
          <p:nvPr>
            <p:ph type="body" sz="quarter" idx="85" hasCustomPrompt="1"/>
          </p:nvPr>
        </p:nvSpPr>
        <p:spPr>
          <a:xfrm>
            <a:off x="5136156" y="3785642"/>
            <a:ext cx="1028968" cy="685800"/>
          </a:xfrm>
          <a:solidFill>
            <a:schemeClr val="bg2">
              <a:lumMod val="60000"/>
              <a:lumOff val="40000"/>
            </a:schemeClr>
          </a:solidFill>
        </p:spPr>
        <p:txBody>
          <a:bodyPr anchor="ctr"/>
          <a:lstStyle>
            <a:lvl1pPr algn="ctr">
              <a:defRPr sz="1300" b="1">
                <a:solidFill>
                  <a:schemeClr val="bg1"/>
                </a:solidFill>
              </a:defRPr>
            </a:lvl1pPr>
            <a:lvl2pPr marL="0" indent="0" algn="ctr">
              <a:spcBef>
                <a:spcPts val="0"/>
              </a:spcBef>
              <a:buFontTx/>
              <a:buNone/>
              <a:defRPr sz="1100">
                <a:solidFill>
                  <a:schemeClr val="bg1"/>
                </a:solidFill>
              </a:defRPr>
            </a:lvl2pPr>
          </a:lstStyle>
          <a:p>
            <a:pPr lvl="0"/>
            <a:r>
              <a:rPr lang="en-US" dirty="0" err="1"/>
              <a:t>Firstname</a:t>
            </a:r>
            <a:r>
              <a:rPr lang="en-US" dirty="0"/>
              <a:t> </a:t>
            </a:r>
            <a:r>
              <a:rPr lang="en-US" dirty="0" err="1"/>
              <a:t>Lastname</a:t>
            </a:r>
            <a:endParaRPr lang="en-US" dirty="0"/>
          </a:p>
          <a:p>
            <a:pPr lvl="1"/>
            <a:r>
              <a:rPr lang="en-US" dirty="0"/>
              <a:t>Position</a:t>
            </a:r>
          </a:p>
        </p:txBody>
      </p:sp>
      <p:sp>
        <p:nvSpPr>
          <p:cNvPr id="119" name="Text Placeholder 4">
            <a:extLst>
              <a:ext uri="{FF2B5EF4-FFF2-40B4-BE49-F238E27FC236}">
                <a16:creationId xmlns:a16="http://schemas.microsoft.com/office/drawing/2014/main" id="{733DDB91-6898-BA4F-ACEE-37B36B010664}"/>
              </a:ext>
            </a:extLst>
          </p:cNvPr>
          <p:cNvSpPr>
            <a:spLocks noGrp="1"/>
          </p:cNvSpPr>
          <p:nvPr>
            <p:ph type="body" sz="quarter" idx="86" hasCustomPrompt="1"/>
          </p:nvPr>
        </p:nvSpPr>
        <p:spPr>
          <a:xfrm>
            <a:off x="6287361" y="3785642"/>
            <a:ext cx="1028968" cy="685800"/>
          </a:xfrm>
          <a:solidFill>
            <a:schemeClr val="bg2">
              <a:lumMod val="60000"/>
              <a:lumOff val="40000"/>
            </a:schemeClr>
          </a:solidFill>
        </p:spPr>
        <p:txBody>
          <a:bodyPr anchor="ctr"/>
          <a:lstStyle>
            <a:lvl1pPr algn="ctr">
              <a:defRPr sz="1300" b="1">
                <a:solidFill>
                  <a:schemeClr val="bg1"/>
                </a:solidFill>
              </a:defRPr>
            </a:lvl1pPr>
            <a:lvl2pPr marL="0" indent="0" algn="ctr">
              <a:spcBef>
                <a:spcPts val="0"/>
              </a:spcBef>
              <a:buFontTx/>
              <a:buNone/>
              <a:defRPr sz="1100">
                <a:solidFill>
                  <a:schemeClr val="bg1"/>
                </a:solidFill>
              </a:defRPr>
            </a:lvl2pPr>
          </a:lstStyle>
          <a:p>
            <a:pPr lvl="0"/>
            <a:r>
              <a:rPr lang="en-US" dirty="0" err="1"/>
              <a:t>Firstname</a:t>
            </a:r>
            <a:r>
              <a:rPr lang="en-US" dirty="0"/>
              <a:t> </a:t>
            </a:r>
            <a:r>
              <a:rPr lang="en-US" dirty="0" err="1"/>
              <a:t>Lastname</a:t>
            </a:r>
            <a:endParaRPr lang="en-US" dirty="0"/>
          </a:p>
          <a:p>
            <a:pPr lvl="1"/>
            <a:r>
              <a:rPr lang="en-US" dirty="0"/>
              <a:t>Position</a:t>
            </a:r>
          </a:p>
        </p:txBody>
      </p:sp>
      <p:sp>
        <p:nvSpPr>
          <p:cNvPr id="120" name="Text Placeholder 4">
            <a:extLst>
              <a:ext uri="{FF2B5EF4-FFF2-40B4-BE49-F238E27FC236}">
                <a16:creationId xmlns:a16="http://schemas.microsoft.com/office/drawing/2014/main" id="{45EB407F-B7F5-E642-B005-9BCB4DE6C379}"/>
              </a:ext>
            </a:extLst>
          </p:cNvPr>
          <p:cNvSpPr>
            <a:spLocks noGrp="1"/>
          </p:cNvSpPr>
          <p:nvPr>
            <p:ph type="body" sz="quarter" idx="87" hasCustomPrompt="1"/>
          </p:nvPr>
        </p:nvSpPr>
        <p:spPr>
          <a:xfrm>
            <a:off x="7438569" y="3785642"/>
            <a:ext cx="1028968" cy="685800"/>
          </a:xfrm>
          <a:solidFill>
            <a:schemeClr val="bg2">
              <a:lumMod val="60000"/>
              <a:lumOff val="40000"/>
            </a:schemeClr>
          </a:solidFill>
        </p:spPr>
        <p:txBody>
          <a:bodyPr anchor="ctr"/>
          <a:lstStyle>
            <a:lvl1pPr algn="ctr">
              <a:defRPr sz="1300" b="1">
                <a:solidFill>
                  <a:schemeClr val="bg1"/>
                </a:solidFill>
              </a:defRPr>
            </a:lvl1pPr>
            <a:lvl2pPr marL="0" indent="0" algn="ctr">
              <a:spcBef>
                <a:spcPts val="0"/>
              </a:spcBef>
              <a:buFontTx/>
              <a:buNone/>
              <a:defRPr sz="1100">
                <a:solidFill>
                  <a:schemeClr val="bg1"/>
                </a:solidFill>
              </a:defRPr>
            </a:lvl2pPr>
          </a:lstStyle>
          <a:p>
            <a:pPr lvl="0"/>
            <a:r>
              <a:rPr lang="en-US" dirty="0" err="1"/>
              <a:t>Firstname</a:t>
            </a:r>
            <a:r>
              <a:rPr lang="en-US" dirty="0"/>
              <a:t> </a:t>
            </a:r>
            <a:r>
              <a:rPr lang="en-US" dirty="0" err="1"/>
              <a:t>Lastname</a:t>
            </a:r>
            <a:endParaRPr lang="en-US" dirty="0"/>
          </a:p>
          <a:p>
            <a:pPr lvl="1"/>
            <a:r>
              <a:rPr lang="en-US" dirty="0"/>
              <a:t>Position</a:t>
            </a:r>
          </a:p>
        </p:txBody>
      </p:sp>
    </p:spTree>
    <p:extLst>
      <p:ext uri="{BB962C8B-B14F-4D97-AF65-F5344CB8AC3E}">
        <p14:creationId xmlns:p14="http://schemas.microsoft.com/office/powerpoint/2010/main" val="284616321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Blank layout - Footer only">
    <p:spTree>
      <p:nvGrpSpPr>
        <p:cNvPr id="1" name=""/>
        <p:cNvGrpSpPr/>
        <p:nvPr/>
      </p:nvGrpSpPr>
      <p:grpSpPr>
        <a:xfrm>
          <a:off x="0" y="0"/>
          <a:ext cx="0" cy="0"/>
          <a:chOff x="0" y="0"/>
          <a:chExt cx="0" cy="0"/>
        </a:xfrm>
      </p:grpSpPr>
      <p:sp>
        <p:nvSpPr>
          <p:cNvPr id="5" name="Text Placeholder 3">
            <a:extLst>
              <a:ext uri="{FF2B5EF4-FFF2-40B4-BE49-F238E27FC236}">
                <a16:creationId xmlns:a16="http://schemas.microsoft.com/office/drawing/2014/main" id="{CF81BCAF-AF32-B54A-A841-8A3C76B049E1}"/>
              </a:ext>
            </a:extLst>
          </p:cNvPr>
          <p:cNvSpPr>
            <a:spLocks noGrp="1"/>
          </p:cNvSpPr>
          <p:nvPr>
            <p:ph type="body" sz="quarter" idx="11" hasCustomPrompt="1"/>
          </p:nvPr>
        </p:nvSpPr>
        <p:spPr>
          <a:xfrm>
            <a:off x="5405575" y="6373368"/>
            <a:ext cx="1244528" cy="228600"/>
          </a:xfrm>
        </p:spPr>
        <p:txBody>
          <a:bodyPr tIns="45720" bIns="45720" anchor="ctr" anchorCtr="0"/>
          <a:lstStyle>
            <a:lvl1pPr>
              <a:defRPr sz="600" baseline="0">
                <a:solidFill>
                  <a:schemeClr val="bg2"/>
                </a:solidFill>
              </a:defRPr>
            </a:lvl1pPr>
          </a:lstStyle>
          <a:p>
            <a:pPr lvl="0"/>
            <a:r>
              <a:rPr lang="en-US" dirty="0"/>
              <a:t>Confidential Proprietary Information</a:t>
            </a:r>
          </a:p>
        </p:txBody>
      </p:sp>
      <p:sp>
        <p:nvSpPr>
          <p:cNvPr id="6" name="Text Placeholder 6">
            <a:extLst>
              <a:ext uri="{FF2B5EF4-FFF2-40B4-BE49-F238E27FC236}">
                <a16:creationId xmlns:a16="http://schemas.microsoft.com/office/drawing/2014/main" id="{F9D865BD-2019-CF45-980F-EA8F1D59DCA6}"/>
              </a:ext>
            </a:extLst>
          </p:cNvPr>
          <p:cNvSpPr>
            <a:spLocks noGrp="1"/>
          </p:cNvSpPr>
          <p:nvPr>
            <p:ph type="body" sz="quarter" idx="12" hasCustomPrompt="1"/>
          </p:nvPr>
        </p:nvSpPr>
        <p:spPr>
          <a:xfrm>
            <a:off x="3294218" y="6373368"/>
            <a:ext cx="1728216" cy="228600"/>
          </a:xfrm>
        </p:spPr>
        <p:txBody>
          <a:bodyPr tIns="45720" bIns="45720" anchor="ctr" anchorCtr="0"/>
          <a:lstStyle>
            <a:lvl1pPr>
              <a:defRPr sz="600" baseline="0">
                <a:solidFill>
                  <a:schemeClr val="tx1"/>
                </a:solidFill>
              </a:defRPr>
            </a:lvl1pPr>
          </a:lstStyle>
          <a:p>
            <a:pPr lvl="0"/>
            <a:r>
              <a:rPr lang="en-US" dirty="0"/>
              <a:t>Presentation Title</a:t>
            </a:r>
          </a:p>
        </p:txBody>
      </p:sp>
    </p:spTree>
    <p:extLst>
      <p:ext uri="{BB962C8B-B14F-4D97-AF65-F5344CB8AC3E}">
        <p14:creationId xmlns:p14="http://schemas.microsoft.com/office/powerpoint/2010/main" val="239317517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Thank you/end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FBBEB84-3AB5-4047-8A13-BF997F347DA6}"/>
              </a:ext>
            </a:extLst>
          </p:cNvPr>
          <p:cNvSpPr/>
          <p:nvPr userDrawn="1"/>
        </p:nvSpPr>
        <p:spPr>
          <a:xfrm>
            <a:off x="0" y="0"/>
            <a:ext cx="9144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b="0" i="0" dirty="0">
              <a:latin typeface="Arial" charset="0"/>
            </a:endParaRPr>
          </a:p>
        </p:txBody>
      </p:sp>
      <p:sp>
        <p:nvSpPr>
          <p:cNvPr id="2" name="Title 1">
            <a:extLst>
              <a:ext uri="{FF2B5EF4-FFF2-40B4-BE49-F238E27FC236}">
                <a16:creationId xmlns:a16="http://schemas.microsoft.com/office/drawing/2014/main" id="{27058946-A30A-DD40-BDBA-ACD4B9E80F05}"/>
              </a:ext>
            </a:extLst>
          </p:cNvPr>
          <p:cNvSpPr>
            <a:spLocks noGrp="1"/>
          </p:cNvSpPr>
          <p:nvPr>
            <p:ph type="title" hasCustomPrompt="1"/>
          </p:nvPr>
        </p:nvSpPr>
        <p:spPr>
          <a:xfrm>
            <a:off x="457202" y="2743200"/>
            <a:ext cx="8459213" cy="914400"/>
          </a:xfrm>
        </p:spPr>
        <p:txBody>
          <a:bodyPr/>
          <a:lstStyle>
            <a:lvl1pPr>
              <a:defRPr sz="6000" baseline="0">
                <a:solidFill>
                  <a:schemeClr val="bg1"/>
                </a:solidFill>
              </a:defRPr>
            </a:lvl1pPr>
          </a:lstStyle>
          <a:p>
            <a:r>
              <a:rPr lang="en-US" dirty="0"/>
              <a:t>Thank you.</a:t>
            </a:r>
          </a:p>
        </p:txBody>
      </p:sp>
      <p:pic>
        <p:nvPicPr>
          <p:cNvPr id="4" name="Picture 3">
            <a:extLst>
              <a:ext uri="{FF2B5EF4-FFF2-40B4-BE49-F238E27FC236}">
                <a16:creationId xmlns:a16="http://schemas.microsoft.com/office/drawing/2014/main" id="{6A4301AA-D18C-48AA-8F04-724F42DC345A}"/>
              </a:ext>
            </a:extLst>
          </p:cNvPr>
          <p:cNvPicPr>
            <a:picLocks noChangeAspect="1"/>
          </p:cNvPicPr>
          <p:nvPr userDrawn="1"/>
        </p:nvPicPr>
        <p:blipFill rotWithShape="1">
          <a:blip r:embed="rId2"/>
          <a:srcRect l="7424" t="21906" r="7900" b="21677"/>
          <a:stretch/>
        </p:blipFill>
        <p:spPr>
          <a:xfrm>
            <a:off x="400755" y="6308535"/>
            <a:ext cx="1420903" cy="367622"/>
          </a:xfrm>
          <a:prstGeom prst="rect">
            <a:avLst/>
          </a:prstGeom>
        </p:spPr>
      </p:pic>
    </p:spTree>
    <p:extLst>
      <p:ext uri="{BB962C8B-B14F-4D97-AF65-F5344CB8AC3E}">
        <p14:creationId xmlns:p14="http://schemas.microsoft.com/office/powerpoint/2010/main" val="68533454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Logo/end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FBBEB84-3AB5-4047-8A13-BF997F347DA6}"/>
              </a:ext>
            </a:extLst>
          </p:cNvPr>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b="0" i="0" dirty="0">
              <a:latin typeface="Arial" charset="0"/>
            </a:endParaRPr>
          </a:p>
        </p:txBody>
      </p:sp>
      <p:pic>
        <p:nvPicPr>
          <p:cNvPr id="5" name="Picture 4">
            <a:extLst>
              <a:ext uri="{FF2B5EF4-FFF2-40B4-BE49-F238E27FC236}">
                <a16:creationId xmlns:a16="http://schemas.microsoft.com/office/drawing/2014/main" id="{3C23F25A-240B-0C4B-A514-EA85E069D513}"/>
              </a:ext>
            </a:extLst>
          </p:cNvPr>
          <p:cNvPicPr>
            <a:picLocks noChangeAspect="1"/>
          </p:cNvPicPr>
          <p:nvPr userDrawn="1"/>
        </p:nvPicPr>
        <p:blipFill rotWithShape="1">
          <a:blip r:embed="rId2">
            <a:extLst>
              <a:ext uri="{28A0092B-C50C-407E-A947-70E740481C1C}">
                <a14:useLocalDpi xmlns:a14="http://schemas.microsoft.com/office/drawing/2010/main"/>
              </a:ext>
            </a:extLst>
          </a:blip>
          <a:srcRect l="-2" t="-9974" r="-5403" b="-8932"/>
          <a:stretch/>
        </p:blipFill>
        <p:spPr>
          <a:xfrm>
            <a:off x="2246715" y="2862868"/>
            <a:ext cx="4650574" cy="1132271"/>
          </a:xfrm>
          <a:prstGeom prst="rect">
            <a:avLst/>
          </a:prstGeom>
          <a:noFill/>
          <a:ln>
            <a:noFill/>
          </a:ln>
        </p:spPr>
      </p:pic>
    </p:spTree>
    <p:extLst>
      <p:ext uri="{BB962C8B-B14F-4D97-AF65-F5344CB8AC3E}">
        <p14:creationId xmlns:p14="http://schemas.microsoft.com/office/powerpoint/2010/main" val="130291081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imple Layout - Title, header, Subheader, text">
    <p:spTree>
      <p:nvGrpSpPr>
        <p:cNvPr id="1" name=""/>
        <p:cNvGrpSpPr/>
        <p:nvPr/>
      </p:nvGrpSpPr>
      <p:grpSpPr>
        <a:xfrm>
          <a:off x="0" y="0"/>
          <a:ext cx="0" cy="0"/>
          <a:chOff x="0" y="0"/>
          <a:chExt cx="0" cy="0"/>
        </a:xfrm>
      </p:grpSpPr>
      <p:sp>
        <p:nvSpPr>
          <p:cNvPr id="3" name="Title 1"/>
          <p:cNvSpPr>
            <a:spLocks noGrp="1"/>
          </p:cNvSpPr>
          <p:nvPr>
            <p:ph type="title"/>
          </p:nvPr>
        </p:nvSpPr>
        <p:spPr>
          <a:xfrm>
            <a:off x="457200" y="457200"/>
            <a:ext cx="7086600" cy="420624"/>
          </a:xfrm>
        </p:spPr>
        <p:txBody>
          <a:bodyPr/>
          <a:lstStyle>
            <a:lvl1pPr>
              <a:defRPr>
                <a:solidFill>
                  <a:schemeClr val="accent1"/>
                </a:solidFill>
              </a:defRPr>
            </a:lvl1pPr>
          </a:lstStyle>
          <a:p>
            <a:r>
              <a:rPr lang="en-US"/>
              <a:t>Click to edit Master title style</a:t>
            </a:r>
            <a:endParaRPr lang="en-US" dirty="0"/>
          </a:p>
        </p:txBody>
      </p:sp>
      <p:sp>
        <p:nvSpPr>
          <p:cNvPr id="4" name="Content Placeholder 3"/>
          <p:cNvSpPr>
            <a:spLocks noGrp="1"/>
          </p:cNvSpPr>
          <p:nvPr>
            <p:ph sz="quarter" idx="10"/>
          </p:nvPr>
        </p:nvSpPr>
        <p:spPr>
          <a:xfrm>
            <a:off x="457200" y="1143000"/>
            <a:ext cx="7086600" cy="4800600"/>
          </a:xfrm>
        </p:spPr>
        <p:txBody>
          <a:bodyPr/>
          <a:lstStyle>
            <a:lvl1pPr>
              <a:spcBef>
                <a:spcPts val="1800"/>
              </a:spcBef>
              <a:buFontTx/>
              <a:buNone/>
              <a:defRPr sz="2000" b="1" i="0">
                <a:solidFill>
                  <a:schemeClr val="tx2"/>
                </a:solidFill>
                <a:latin typeface="+mn-lt"/>
                <a:ea typeface="Arial" charset="0"/>
                <a:cs typeface="Arial" charset="0"/>
              </a:defRPr>
            </a:lvl1pPr>
            <a:lvl2pPr marL="0" indent="0">
              <a:spcBef>
                <a:spcPts val="1200"/>
              </a:spcBef>
              <a:buFontTx/>
              <a:buNone/>
              <a:defRPr sz="1400" b="0">
                <a:solidFill>
                  <a:schemeClr val="tx1"/>
                </a:solidFill>
              </a:defRPr>
            </a:lvl2pPr>
            <a:lvl3pPr marL="0" indent="0">
              <a:spcBef>
                <a:spcPts val="1200"/>
              </a:spcBef>
              <a:buFontTx/>
              <a:buNone/>
              <a:defRPr sz="2000"/>
            </a:lvl3pPr>
            <a:lvl4pPr marL="201168" indent="-200025">
              <a:spcBef>
                <a:spcPts val="600"/>
              </a:spcBef>
              <a:buFont typeface="Arial" panose="020B0604020202020204" pitchFamily="34" charset="0"/>
              <a:buChar char="•"/>
              <a:defRPr sz="1800"/>
            </a:lvl4pPr>
            <a:lvl5pPr marL="402336" indent="-201168">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3"/>
          <p:cNvSpPr>
            <a:spLocks noGrp="1"/>
          </p:cNvSpPr>
          <p:nvPr>
            <p:ph type="body" sz="quarter" idx="11"/>
          </p:nvPr>
        </p:nvSpPr>
        <p:spPr>
          <a:xfrm>
            <a:off x="5405573" y="6373368"/>
            <a:ext cx="1244528" cy="228600"/>
          </a:xfrm>
        </p:spPr>
        <p:txBody>
          <a:bodyPr tIns="45720" bIns="45720" anchor="ctr"/>
          <a:lstStyle>
            <a:lvl1pPr>
              <a:defRPr sz="600" baseline="0">
                <a:solidFill>
                  <a:schemeClr val="bg2"/>
                </a:solidFill>
              </a:defRPr>
            </a:lvl1pPr>
          </a:lstStyle>
          <a:p>
            <a:pPr lvl="0"/>
            <a:r>
              <a:rPr lang="en-US"/>
              <a:t>Click to edit Master text styles</a:t>
            </a:r>
          </a:p>
        </p:txBody>
      </p:sp>
      <p:sp>
        <p:nvSpPr>
          <p:cNvPr id="9" name="Text Placeholder 6"/>
          <p:cNvSpPr>
            <a:spLocks noGrp="1"/>
          </p:cNvSpPr>
          <p:nvPr>
            <p:ph type="body" sz="quarter" idx="12"/>
          </p:nvPr>
        </p:nvSpPr>
        <p:spPr>
          <a:xfrm>
            <a:off x="3294218" y="6373368"/>
            <a:ext cx="1728216" cy="228600"/>
          </a:xfrm>
        </p:spPr>
        <p:txBody>
          <a:bodyPr tIns="45720" bIns="45720" anchor="ctr"/>
          <a:lstStyle>
            <a:lvl1pPr>
              <a:defRPr sz="600" baseline="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2049264910"/>
      </p:ext>
    </p:extLst>
  </p:cSld>
  <p:clrMapOvr>
    <a:masterClrMapping/>
  </p:clrMapOvr>
  <p:transition>
    <p:fade/>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Full Screen Video">
    <p:bg>
      <p:bgPr>
        <a:solidFill>
          <a:schemeClr val="tx1"/>
        </a:solidFill>
        <a:effectLst/>
      </p:bgPr>
    </p:bg>
    <p:spTree>
      <p:nvGrpSpPr>
        <p:cNvPr id="1" name=""/>
        <p:cNvGrpSpPr/>
        <p:nvPr/>
      </p:nvGrpSpPr>
      <p:grpSpPr>
        <a:xfrm>
          <a:off x="0" y="0"/>
          <a:ext cx="0" cy="0"/>
          <a:chOff x="0" y="0"/>
          <a:chExt cx="0" cy="0"/>
        </a:xfrm>
      </p:grpSpPr>
      <p:sp>
        <p:nvSpPr>
          <p:cNvPr id="2" name="Rectangle 1"/>
          <p:cNvSpPr/>
          <p:nvPr userDrawn="1"/>
        </p:nvSpPr>
        <p:spPr>
          <a:xfrm>
            <a:off x="3" y="6260358"/>
            <a:ext cx="9143999" cy="59764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dirty="0">
              <a:latin typeface="Arial" charset="0"/>
            </a:endParaRPr>
          </a:p>
        </p:txBody>
      </p:sp>
    </p:spTree>
    <p:extLst>
      <p:ext uri="{BB962C8B-B14F-4D97-AF65-F5344CB8AC3E}">
        <p14:creationId xmlns:p14="http://schemas.microsoft.com/office/powerpoint/2010/main" val="422778280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1.xml><?xml version="1.0" encoding="utf-8"?>
<p:sldLayout xmlns:a="http://schemas.openxmlformats.org/drawingml/2006/main" xmlns:r="http://schemas.openxmlformats.org/officeDocument/2006/relationships" xmlns:p="http://schemas.openxmlformats.org/presentationml/2006/main" userDrawn="1">
  <p:cSld name="1_Conent Slide w/ One-line header">
    <p:spTree>
      <p:nvGrpSpPr>
        <p:cNvPr id="1" name=""/>
        <p:cNvGrpSpPr/>
        <p:nvPr/>
      </p:nvGrpSpPr>
      <p:grpSpPr>
        <a:xfrm>
          <a:off x="0" y="0"/>
          <a:ext cx="0" cy="0"/>
          <a:chOff x="0" y="0"/>
          <a:chExt cx="0" cy="0"/>
        </a:xfrm>
      </p:grpSpPr>
      <p:sp>
        <p:nvSpPr>
          <p:cNvPr id="16" name="Title 1"/>
          <p:cNvSpPr>
            <a:spLocks noGrp="1"/>
          </p:cNvSpPr>
          <p:nvPr>
            <p:ph type="title"/>
          </p:nvPr>
        </p:nvSpPr>
        <p:spPr>
          <a:xfrm>
            <a:off x="246510" y="226800"/>
            <a:ext cx="8554590" cy="511200"/>
          </a:xfrm>
          <a:prstGeom prst="rect">
            <a:avLst/>
          </a:prstGeom>
        </p:spPr>
        <p:txBody>
          <a:bodyPr/>
          <a:lstStyle/>
          <a:p>
            <a:r>
              <a:rPr lang="en-US"/>
              <a:t>Click to edit Master title style</a:t>
            </a:r>
            <a:endParaRPr lang="en-CA" dirty="0"/>
          </a:p>
        </p:txBody>
      </p:sp>
      <p:sp>
        <p:nvSpPr>
          <p:cNvPr id="17" name="Text Placeholder 14"/>
          <p:cNvSpPr>
            <a:spLocks noGrp="1"/>
          </p:cNvSpPr>
          <p:nvPr>
            <p:ph type="body" sz="quarter" idx="20" hasCustomPrompt="1"/>
          </p:nvPr>
        </p:nvSpPr>
        <p:spPr>
          <a:xfrm>
            <a:off x="247422" y="725517"/>
            <a:ext cx="8554590" cy="363600"/>
          </a:xfrm>
        </p:spPr>
        <p:txBody>
          <a:bodyPr anchor="t"/>
          <a:lstStyle>
            <a:lvl1pPr marL="0" indent="0">
              <a:spcBef>
                <a:spcPts val="0"/>
              </a:spcBef>
              <a:buNone/>
              <a:defRPr>
                <a:solidFill>
                  <a:schemeClr val="accent1"/>
                </a:solidFill>
              </a:defRPr>
            </a:lvl1pPr>
          </a:lstStyle>
          <a:p>
            <a:pPr lvl="0"/>
            <a:r>
              <a:rPr lang="en-US" dirty="0"/>
              <a:t>Edit Subtitle</a:t>
            </a:r>
            <a:endParaRPr lang="en-CA" dirty="0"/>
          </a:p>
        </p:txBody>
      </p:sp>
      <p:sp>
        <p:nvSpPr>
          <p:cNvPr id="5" name="Text Placeholder 4"/>
          <p:cNvSpPr>
            <a:spLocks noGrp="1"/>
          </p:cNvSpPr>
          <p:nvPr>
            <p:ph type="body" sz="quarter" idx="21" hasCustomPrompt="1"/>
          </p:nvPr>
        </p:nvSpPr>
        <p:spPr>
          <a:xfrm>
            <a:off x="280960" y="5932800"/>
            <a:ext cx="8460000" cy="324000"/>
          </a:xfrm>
        </p:spPr>
        <p:txBody>
          <a:bodyPr anchor="b">
            <a:normAutofit/>
          </a:bodyPr>
          <a:lstStyle>
            <a:lvl1pPr marL="57599" indent="-57599">
              <a:lnSpc>
                <a:spcPct val="90000"/>
              </a:lnSpc>
              <a:spcBef>
                <a:spcPts val="0"/>
              </a:spcBef>
              <a:defRPr sz="900">
                <a:solidFill>
                  <a:srgbClr val="7F7F7F"/>
                </a:solidFill>
              </a:defRPr>
            </a:lvl1pPr>
            <a:lvl2pPr marL="0" indent="0">
              <a:buNone/>
              <a:defRPr/>
            </a:lvl2pPr>
          </a:lstStyle>
          <a:p>
            <a:pPr lvl="0"/>
            <a:r>
              <a:rPr lang="en-US" dirty="0"/>
              <a:t>Click to enter footnote here</a:t>
            </a:r>
          </a:p>
        </p:txBody>
      </p:sp>
    </p:spTree>
    <p:extLst>
      <p:ext uri="{BB962C8B-B14F-4D97-AF65-F5344CB8AC3E}">
        <p14:creationId xmlns:p14="http://schemas.microsoft.com/office/powerpoint/2010/main" val="89262513"/>
      </p:ext>
    </p:extLst>
  </p:cSld>
  <p:clrMapOvr>
    <a:masterClrMapping/>
  </p:clrMapOvr>
  <p:extLst>
    <p:ext uri="{DCECCB84-F9BA-43D5-87BE-67443E8EF086}">
      <p15:sldGuideLst xmlns:p15="http://schemas.microsoft.com/office/powerpoint/2012/main">
        <p15:guide id="1" pos="162">
          <p15:clr>
            <a:srgbClr val="FBAE40"/>
          </p15:clr>
        </p15:guide>
        <p15:guide id="2" pos="4158">
          <p15:clr>
            <a:srgbClr val="FBAE40"/>
          </p15:clr>
        </p15:guide>
      </p15:sldGuideLst>
    </p:ext>
  </p:extLst>
</p:sldLayout>
</file>

<file path=ppt/slideLayouts/slideLayout132.xml><?xml version="1.0" encoding="utf-8"?>
<p:sldLayout xmlns:a="http://schemas.openxmlformats.org/drawingml/2006/main" xmlns:r="http://schemas.openxmlformats.org/officeDocument/2006/relationships" xmlns:p="http://schemas.openxmlformats.org/presentationml/2006/main" userDrawn="1">
  <p:cSld name="2L Title |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57200"/>
            <a:ext cx="8229600" cy="923544"/>
          </a:xfrm>
        </p:spPr>
        <p:txBody>
          <a:bodyPr anchor="t"/>
          <a:lstStyle>
            <a:lvl1pPr>
              <a:defRPr sz="3800" b="0" i="0">
                <a:solidFill>
                  <a:schemeClr val="tx1"/>
                </a:solidFill>
                <a:latin typeface="Georgia" panose="02040502050405020303" pitchFamily="18" charset="0"/>
              </a:defRPr>
            </a:lvl1pPr>
          </a:lstStyle>
          <a:p>
            <a:r>
              <a:rPr lang="en-US" dirty="0"/>
              <a:t>Title</a:t>
            </a:r>
            <a:br>
              <a:rPr lang="en-US" dirty="0"/>
            </a:br>
            <a:r>
              <a:rPr lang="en-US" dirty="0"/>
              <a:t>Title</a:t>
            </a:r>
          </a:p>
        </p:txBody>
      </p:sp>
      <p:sp>
        <p:nvSpPr>
          <p:cNvPr id="5" name="Text Placeholder 4"/>
          <p:cNvSpPr>
            <a:spLocks noGrp="1"/>
          </p:cNvSpPr>
          <p:nvPr>
            <p:ph type="body" sz="quarter" idx="10"/>
          </p:nvPr>
        </p:nvSpPr>
        <p:spPr>
          <a:xfrm>
            <a:off x="457200" y="1659915"/>
            <a:ext cx="8229600" cy="397487"/>
          </a:xfrm>
        </p:spPr>
        <p:txBody>
          <a:bodyPr/>
          <a:lstStyle>
            <a:lvl1pPr>
              <a:defRPr sz="1400"/>
            </a:lvl1pPr>
          </a:lstStyle>
          <a:p>
            <a:pPr lvl="0"/>
            <a:r>
              <a:rPr lang="en-US" dirty="0"/>
              <a:t>Click to edit Master text styles</a:t>
            </a:r>
          </a:p>
        </p:txBody>
      </p:sp>
      <p:sp>
        <p:nvSpPr>
          <p:cNvPr id="3" name="TextBox 2">
            <a:extLst>
              <a:ext uri="{FF2B5EF4-FFF2-40B4-BE49-F238E27FC236}">
                <a16:creationId xmlns:a16="http://schemas.microsoft.com/office/drawing/2014/main" id="{C9EA4F2A-3AD7-9343-8D41-1D735086DE83}"/>
              </a:ext>
            </a:extLst>
          </p:cNvPr>
          <p:cNvSpPr txBox="1"/>
          <p:nvPr userDrawn="1"/>
        </p:nvSpPr>
        <p:spPr>
          <a:xfrm>
            <a:off x="1398494" y="6433073"/>
            <a:ext cx="0" cy="0"/>
          </a:xfrm>
          <a:prstGeom prst="rect">
            <a:avLst/>
          </a:prstGeom>
          <a:noFill/>
        </p:spPr>
        <p:txBody>
          <a:bodyPr wrap="none" lIns="0" tIns="0" rIns="0" bIns="0" rtlCol="0">
            <a:noAutofit/>
          </a:bodyPr>
          <a:lstStyle/>
          <a:p>
            <a:pPr defTabSz="456747" fontAlgn="base">
              <a:spcBef>
                <a:spcPts val="1200"/>
              </a:spcBef>
            </a:pPr>
            <a:endParaRPr lang="en-US" sz="1100" dirty="0" err="1">
              <a:latin typeface="MetLife Circular Light" charset="0"/>
              <a:ea typeface="MetLife Circular Light" charset="0"/>
              <a:cs typeface="MetLife Circular Light" charset="0"/>
            </a:endParaRPr>
          </a:p>
        </p:txBody>
      </p:sp>
      <p:sp>
        <p:nvSpPr>
          <p:cNvPr id="6" name="Text Placeholder 3">
            <a:extLst>
              <a:ext uri="{FF2B5EF4-FFF2-40B4-BE49-F238E27FC236}">
                <a16:creationId xmlns:a16="http://schemas.microsoft.com/office/drawing/2014/main" id="{D1348D21-2BEA-4F59-99E7-FE47BEDFD517}"/>
              </a:ext>
            </a:extLst>
          </p:cNvPr>
          <p:cNvSpPr>
            <a:spLocks noGrp="1"/>
          </p:cNvSpPr>
          <p:nvPr>
            <p:ph type="body" sz="quarter" idx="11" hasCustomPrompt="1"/>
          </p:nvPr>
        </p:nvSpPr>
        <p:spPr>
          <a:xfrm>
            <a:off x="457200" y="5715004"/>
            <a:ext cx="8229600" cy="337661"/>
          </a:xfrm>
        </p:spPr>
        <p:txBody>
          <a:bodyPr lIns="0" tIns="0" rIns="0" bIns="0" anchor="b" anchorCtr="0">
            <a:noAutofit/>
          </a:bodyPr>
          <a:lstStyle>
            <a:lvl1pPr marL="54863" indent="-54863">
              <a:spcBef>
                <a:spcPts val="200"/>
              </a:spcBef>
              <a:defRPr sz="800">
                <a:solidFill>
                  <a:schemeClr val="bg1">
                    <a:lumMod val="50000"/>
                  </a:schemeClr>
                </a:solidFill>
              </a:defRPr>
            </a:lvl1pPr>
          </a:lstStyle>
          <a:p>
            <a:pPr lvl="0"/>
            <a:r>
              <a:rPr lang="en-US" dirty="0"/>
              <a:t>Footer</a:t>
            </a:r>
          </a:p>
        </p:txBody>
      </p:sp>
    </p:spTree>
    <p:extLst>
      <p:ext uri="{BB962C8B-B14F-4D97-AF65-F5344CB8AC3E}">
        <p14:creationId xmlns:p14="http://schemas.microsoft.com/office/powerpoint/2010/main" val="34072312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3.xml><?xml version="1.0" encoding="utf-8"?>
<p:sldLayout xmlns:a="http://schemas.openxmlformats.org/drawingml/2006/main" xmlns:r="http://schemas.openxmlformats.org/officeDocument/2006/relationships" xmlns:p="http://schemas.openxmlformats.org/presentationml/2006/main" userDrawn="1">
  <p:cSld name="1L Title | Descri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1" y="457204"/>
            <a:ext cx="8229599" cy="429491"/>
          </a:xfrm>
        </p:spPr>
        <p:txBody>
          <a:bodyPr anchor="t"/>
          <a:lstStyle>
            <a:lvl1pPr>
              <a:defRPr sz="3800">
                <a:solidFill>
                  <a:schemeClr val="tx1"/>
                </a:solidFill>
              </a:defRPr>
            </a:lvl1pPr>
          </a:lstStyle>
          <a:p>
            <a:r>
              <a:rPr lang="en-US" dirty="0"/>
              <a:t>Title</a:t>
            </a:r>
          </a:p>
        </p:txBody>
      </p:sp>
      <p:sp>
        <p:nvSpPr>
          <p:cNvPr id="5" name="Text Placeholder 4"/>
          <p:cNvSpPr>
            <a:spLocks noGrp="1"/>
          </p:cNvSpPr>
          <p:nvPr>
            <p:ph type="body" sz="quarter" idx="10"/>
          </p:nvPr>
        </p:nvSpPr>
        <p:spPr>
          <a:xfrm>
            <a:off x="457200" y="1143000"/>
            <a:ext cx="8229600" cy="630382"/>
          </a:xfrm>
        </p:spPr>
        <p:txBody>
          <a:bodyPr/>
          <a:lstStyle>
            <a:lvl1pPr>
              <a:defRPr sz="1400"/>
            </a:lvl1pPr>
          </a:lstStyle>
          <a:p>
            <a:pPr lvl="0"/>
            <a:r>
              <a:rPr lang="en-US" dirty="0"/>
              <a:t>Click to edit Master text styles</a:t>
            </a:r>
          </a:p>
        </p:txBody>
      </p:sp>
      <p:sp>
        <p:nvSpPr>
          <p:cNvPr id="4" name="Text Placeholder 3">
            <a:extLst>
              <a:ext uri="{FF2B5EF4-FFF2-40B4-BE49-F238E27FC236}">
                <a16:creationId xmlns:a16="http://schemas.microsoft.com/office/drawing/2014/main" id="{96432AAC-830D-46B9-B3E6-CA737FE14636}"/>
              </a:ext>
            </a:extLst>
          </p:cNvPr>
          <p:cNvSpPr>
            <a:spLocks noGrp="1"/>
          </p:cNvSpPr>
          <p:nvPr>
            <p:ph type="body" sz="quarter" idx="11" hasCustomPrompt="1"/>
          </p:nvPr>
        </p:nvSpPr>
        <p:spPr>
          <a:xfrm>
            <a:off x="457200" y="5806444"/>
            <a:ext cx="8229600" cy="246221"/>
          </a:xfrm>
        </p:spPr>
        <p:txBody>
          <a:bodyPr lIns="0" tIns="0" rIns="0" bIns="0" anchor="b" anchorCtr="0">
            <a:noAutofit/>
          </a:bodyPr>
          <a:lstStyle>
            <a:lvl1pPr marL="54863" indent="-54863">
              <a:spcBef>
                <a:spcPts val="200"/>
              </a:spcBef>
              <a:defRPr sz="800">
                <a:solidFill>
                  <a:schemeClr val="bg1">
                    <a:lumMod val="50000"/>
                  </a:schemeClr>
                </a:solidFill>
              </a:defRPr>
            </a:lvl1pPr>
          </a:lstStyle>
          <a:p>
            <a:pPr lvl="0"/>
            <a:r>
              <a:rPr lang="en-US" dirty="0"/>
              <a:t>Footer</a:t>
            </a:r>
          </a:p>
        </p:txBody>
      </p:sp>
    </p:spTree>
    <p:extLst>
      <p:ext uri="{BB962C8B-B14F-4D97-AF65-F5344CB8AC3E}">
        <p14:creationId xmlns:p14="http://schemas.microsoft.com/office/powerpoint/2010/main" val="259508687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Cover Page with Photo">
    <p:bg>
      <p:bgPr>
        <a:solidFill>
          <a:schemeClr val="bg1"/>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0" hasCustomPrompt="1"/>
          </p:nvPr>
        </p:nvSpPr>
        <p:spPr>
          <a:xfrm>
            <a:off x="-1" y="1"/>
            <a:ext cx="7772400" cy="4648198"/>
          </a:xfrm>
          <a:solidFill>
            <a:schemeClr val="bg1">
              <a:lumMod val="95000"/>
            </a:schemeClr>
          </a:solidFill>
        </p:spPr>
        <p:txBody>
          <a:bodyPr anchor="ctr"/>
          <a:lstStyle>
            <a:lvl1pPr algn="ctr">
              <a:defRPr sz="9600" b="0" i="0">
                <a:solidFill>
                  <a:schemeClr val="bg1">
                    <a:lumMod val="85000"/>
                  </a:schemeClr>
                </a:solidFill>
                <a:latin typeface="+mn-lt"/>
                <a:cs typeface="Arial" charset="0"/>
              </a:defRPr>
            </a:lvl1pPr>
          </a:lstStyle>
          <a:p>
            <a:r>
              <a:rPr lang="en-US" dirty="0"/>
              <a:t>IMAGE</a:t>
            </a:r>
          </a:p>
        </p:txBody>
      </p:sp>
      <p:sp>
        <p:nvSpPr>
          <p:cNvPr id="2" name="Rectangle 1">
            <a:extLst>
              <a:ext uri="{FF2B5EF4-FFF2-40B4-BE49-F238E27FC236}">
                <a16:creationId xmlns:a16="http://schemas.microsoft.com/office/drawing/2014/main" id="{B61F6583-42B3-4F6F-AA58-843A6E64BE5C}"/>
              </a:ext>
            </a:extLst>
          </p:cNvPr>
          <p:cNvSpPr/>
          <p:nvPr userDrawn="1"/>
        </p:nvSpPr>
        <p:spPr>
          <a:xfrm>
            <a:off x="-1" y="4660210"/>
            <a:ext cx="9142945" cy="21977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cs typeface="Open Sans Bold"/>
            </a:endParaRPr>
          </a:p>
        </p:txBody>
      </p:sp>
      <p:sp>
        <p:nvSpPr>
          <p:cNvPr id="10" name="Title 1"/>
          <p:cNvSpPr>
            <a:spLocks noGrp="1"/>
          </p:cNvSpPr>
          <p:nvPr>
            <p:ph type="ctrTitle" hasCustomPrompt="1"/>
          </p:nvPr>
        </p:nvSpPr>
        <p:spPr bwMode="white">
          <a:xfrm>
            <a:off x="442911" y="4854554"/>
            <a:ext cx="7327116" cy="615553"/>
          </a:xfrm>
        </p:spPr>
        <p:txBody>
          <a:bodyPr anchor="b"/>
          <a:lstStyle>
            <a:lvl1pPr algn="l">
              <a:lnSpc>
                <a:spcPct val="80000"/>
              </a:lnSpc>
              <a:defRPr sz="3400" b="1" i="0" cap="none" baseline="0">
                <a:solidFill>
                  <a:schemeClr val="tx1"/>
                </a:solidFill>
                <a:latin typeface="+mj-lt"/>
                <a:cs typeface="Georgia Bold" charset="0"/>
              </a:defRPr>
            </a:lvl1pPr>
          </a:lstStyle>
          <a:p>
            <a:r>
              <a:rPr lang="en-US" dirty="0"/>
              <a:t>Presentation Title</a:t>
            </a:r>
          </a:p>
        </p:txBody>
      </p:sp>
      <p:sp>
        <p:nvSpPr>
          <p:cNvPr id="9" name="Subtitle 2"/>
          <p:cNvSpPr>
            <a:spLocks noGrp="1"/>
          </p:cNvSpPr>
          <p:nvPr>
            <p:ph type="subTitle" idx="1" hasCustomPrompt="1"/>
          </p:nvPr>
        </p:nvSpPr>
        <p:spPr bwMode="white">
          <a:xfrm>
            <a:off x="442912" y="5599400"/>
            <a:ext cx="7327116" cy="231825"/>
          </a:xfrm>
        </p:spPr>
        <p:txBody>
          <a:bodyPr anchor="ctr">
            <a:noAutofit/>
          </a:bodyPr>
          <a:lstStyle>
            <a:lvl1pPr marL="0" indent="0" algn="l">
              <a:lnSpc>
                <a:spcPct val="80000"/>
              </a:lnSpc>
              <a:spcBef>
                <a:spcPts val="300"/>
              </a:spcBef>
              <a:buNone/>
              <a:defRPr sz="1800" b="0" i="0" cap="none" spc="0" baseline="0">
                <a:solidFill>
                  <a:schemeClr val="tx1"/>
                </a:solidFill>
                <a:latin typeface="+mn-lt"/>
                <a:cs typeface="Arial" charset="0"/>
              </a:defRPr>
            </a:lvl1pPr>
            <a:lvl2pPr marL="456758" indent="0" algn="ctr">
              <a:buNone/>
              <a:defRPr>
                <a:solidFill>
                  <a:schemeClr val="tx1">
                    <a:tint val="75000"/>
                  </a:schemeClr>
                </a:solidFill>
              </a:defRPr>
            </a:lvl2pPr>
            <a:lvl3pPr marL="913514" indent="0" algn="ctr">
              <a:buNone/>
              <a:defRPr>
                <a:solidFill>
                  <a:schemeClr val="tx1">
                    <a:tint val="75000"/>
                  </a:schemeClr>
                </a:solidFill>
              </a:defRPr>
            </a:lvl3pPr>
            <a:lvl4pPr marL="1370274" indent="0" algn="ctr">
              <a:buNone/>
              <a:defRPr>
                <a:solidFill>
                  <a:schemeClr val="tx1">
                    <a:tint val="75000"/>
                  </a:schemeClr>
                </a:solidFill>
              </a:defRPr>
            </a:lvl4pPr>
            <a:lvl5pPr marL="1827029" indent="0" algn="ctr">
              <a:buNone/>
              <a:defRPr>
                <a:solidFill>
                  <a:schemeClr val="tx1">
                    <a:tint val="75000"/>
                  </a:schemeClr>
                </a:solidFill>
              </a:defRPr>
            </a:lvl5pPr>
            <a:lvl6pPr marL="2283788" indent="0" algn="ctr">
              <a:buNone/>
              <a:defRPr>
                <a:solidFill>
                  <a:schemeClr val="tx1">
                    <a:tint val="75000"/>
                  </a:schemeClr>
                </a:solidFill>
              </a:defRPr>
            </a:lvl6pPr>
            <a:lvl7pPr marL="2740546" indent="0" algn="ctr">
              <a:buNone/>
              <a:defRPr>
                <a:solidFill>
                  <a:schemeClr val="tx1">
                    <a:tint val="75000"/>
                  </a:schemeClr>
                </a:solidFill>
              </a:defRPr>
            </a:lvl7pPr>
            <a:lvl8pPr marL="3197300" indent="0" algn="ctr">
              <a:buNone/>
              <a:defRPr>
                <a:solidFill>
                  <a:schemeClr val="tx1">
                    <a:tint val="75000"/>
                  </a:schemeClr>
                </a:solidFill>
              </a:defRPr>
            </a:lvl8pPr>
            <a:lvl9pPr marL="3654061" indent="0" algn="ctr">
              <a:buNone/>
              <a:defRPr>
                <a:solidFill>
                  <a:schemeClr val="tx1">
                    <a:tint val="75000"/>
                  </a:schemeClr>
                </a:solidFill>
              </a:defRPr>
            </a:lvl9pPr>
          </a:lstStyle>
          <a:p>
            <a:r>
              <a:rPr lang="en-US" dirty="0"/>
              <a:t>Presentation subtitle</a:t>
            </a:r>
          </a:p>
        </p:txBody>
      </p:sp>
      <p:sp>
        <p:nvSpPr>
          <p:cNvPr id="13" name="Rectangle 12">
            <a:extLst>
              <a:ext uri="{FF2B5EF4-FFF2-40B4-BE49-F238E27FC236}">
                <a16:creationId xmlns:a16="http://schemas.microsoft.com/office/drawing/2014/main" id="{E69EFC6A-7316-466A-91AA-62F869B8CE9C}"/>
              </a:ext>
            </a:extLst>
          </p:cNvPr>
          <p:cNvSpPr/>
          <p:nvPr/>
        </p:nvSpPr>
        <p:spPr>
          <a:xfrm>
            <a:off x="7770027" y="0"/>
            <a:ext cx="341797" cy="46481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dirty="0">
              <a:latin typeface="Arial" charset="0"/>
              <a:cs typeface="Arial" charset="0"/>
            </a:endParaRPr>
          </a:p>
        </p:txBody>
      </p:sp>
      <p:sp>
        <p:nvSpPr>
          <p:cNvPr id="14" name="Rectangle 13">
            <a:extLst>
              <a:ext uri="{FF2B5EF4-FFF2-40B4-BE49-F238E27FC236}">
                <a16:creationId xmlns:a16="http://schemas.microsoft.com/office/drawing/2014/main" id="{7E101183-84EB-4F92-B06D-0732D22200FA}"/>
              </a:ext>
            </a:extLst>
          </p:cNvPr>
          <p:cNvSpPr/>
          <p:nvPr/>
        </p:nvSpPr>
        <p:spPr>
          <a:xfrm>
            <a:off x="8111824" y="0"/>
            <a:ext cx="1031120" cy="46481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dirty="0">
              <a:latin typeface="Arial" charset="0"/>
              <a:cs typeface="Arial" charset="0"/>
            </a:endParaRPr>
          </a:p>
        </p:txBody>
      </p:sp>
      <p:pic>
        <p:nvPicPr>
          <p:cNvPr id="19" name="Picture 18">
            <a:extLst>
              <a:ext uri="{FF2B5EF4-FFF2-40B4-BE49-F238E27FC236}">
                <a16:creationId xmlns:a16="http://schemas.microsoft.com/office/drawing/2014/main" id="{C3D7D108-3C1E-499D-8D37-40F5500F9586}"/>
              </a:ext>
            </a:extLst>
          </p:cNvPr>
          <p:cNvPicPr>
            <a:picLocks noChangeAspect="1"/>
          </p:cNvPicPr>
          <p:nvPr userDrawn="1"/>
        </p:nvPicPr>
        <p:blipFill rotWithShape="1">
          <a:blip r:embed="rId2">
            <a:extLst>
              <a:ext uri="{28A0092B-C50C-407E-A947-70E740481C1C}">
                <a14:useLocalDpi xmlns:a14="http://schemas.microsoft.com/office/drawing/2010/main"/>
              </a:ext>
            </a:extLst>
          </a:blip>
          <a:srcRect l="-2" t="-9974" r="-5403" b="-8932"/>
          <a:stretch/>
        </p:blipFill>
        <p:spPr>
          <a:xfrm>
            <a:off x="457200" y="6319520"/>
            <a:ext cx="1384389" cy="337056"/>
          </a:xfrm>
          <a:prstGeom prst="rect">
            <a:avLst/>
          </a:prstGeom>
          <a:noFill/>
          <a:ln>
            <a:noFill/>
          </a:ln>
        </p:spPr>
      </p:pic>
      <p:sp>
        <p:nvSpPr>
          <p:cNvPr id="7" name="Content Placeholder 6">
            <a:extLst>
              <a:ext uri="{FF2B5EF4-FFF2-40B4-BE49-F238E27FC236}">
                <a16:creationId xmlns:a16="http://schemas.microsoft.com/office/drawing/2014/main" id="{266C100E-6070-4BBA-9C2E-FE70FE714F52}"/>
              </a:ext>
            </a:extLst>
          </p:cNvPr>
          <p:cNvSpPr>
            <a:spLocks noGrp="1"/>
          </p:cNvSpPr>
          <p:nvPr>
            <p:ph sz="quarter" idx="19" hasCustomPrompt="1"/>
          </p:nvPr>
        </p:nvSpPr>
        <p:spPr>
          <a:xfrm>
            <a:off x="5354253" y="6230472"/>
            <a:ext cx="1524957" cy="522532"/>
          </a:xfrm>
        </p:spPr>
        <p:txBody>
          <a:bodyPr anchor="ctr"/>
          <a:lstStyle>
            <a:lvl1pPr marL="0" marR="0" indent="0" algn="ctr" defTabSz="914400" rtl="0" eaLnBrk="1" fontAlgn="auto" latinLnBrk="0" hangingPunct="1">
              <a:lnSpc>
                <a:spcPct val="100000"/>
              </a:lnSpc>
              <a:spcBef>
                <a:spcPts val="1200"/>
              </a:spcBef>
              <a:spcAft>
                <a:spcPts val="0"/>
              </a:spcAft>
              <a:buClrTx/>
              <a:buSzTx/>
              <a:buFontTx/>
              <a:buNone/>
              <a:tabLst>
                <a:tab pos="1201738" algn="l"/>
              </a:tabLst>
              <a:defRPr sz="900">
                <a:solidFill>
                  <a:schemeClr val="bg2"/>
                </a:solidFill>
              </a:defRPr>
            </a:lvl1pPr>
          </a:lstStyle>
          <a:p>
            <a:r>
              <a:rPr lang="en-US" dirty="0"/>
              <a:t>Drag picture to placeholder or click icon to add client logo</a:t>
            </a:r>
            <a:endParaRPr lang="en-CA" dirty="0"/>
          </a:p>
        </p:txBody>
      </p:sp>
      <p:sp>
        <p:nvSpPr>
          <p:cNvPr id="22" name="Content Placeholder 6">
            <a:extLst>
              <a:ext uri="{FF2B5EF4-FFF2-40B4-BE49-F238E27FC236}">
                <a16:creationId xmlns:a16="http://schemas.microsoft.com/office/drawing/2014/main" id="{BE855949-FB2F-4233-9048-692D8A9503EF}"/>
              </a:ext>
            </a:extLst>
          </p:cNvPr>
          <p:cNvSpPr>
            <a:spLocks noGrp="1"/>
          </p:cNvSpPr>
          <p:nvPr>
            <p:ph sz="quarter" idx="20" hasCustomPrompt="1"/>
          </p:nvPr>
        </p:nvSpPr>
        <p:spPr>
          <a:xfrm>
            <a:off x="7169481" y="6228622"/>
            <a:ext cx="1524957" cy="522532"/>
          </a:xfrm>
        </p:spPr>
        <p:txBody>
          <a:bodyPr anchor="ctr"/>
          <a:lstStyle>
            <a:lvl1pPr marL="0" marR="0" indent="0" algn="ctr" defTabSz="914400" rtl="0" eaLnBrk="1" fontAlgn="auto" latinLnBrk="0" hangingPunct="1">
              <a:lnSpc>
                <a:spcPct val="100000"/>
              </a:lnSpc>
              <a:spcBef>
                <a:spcPts val="1200"/>
              </a:spcBef>
              <a:spcAft>
                <a:spcPts val="0"/>
              </a:spcAft>
              <a:buClrTx/>
              <a:buSzTx/>
              <a:buFontTx/>
              <a:buNone/>
              <a:tabLst>
                <a:tab pos="1201738" algn="l"/>
              </a:tabLst>
              <a:defRPr sz="900">
                <a:solidFill>
                  <a:schemeClr val="bg2"/>
                </a:solidFill>
              </a:defRPr>
            </a:lvl1pPr>
          </a:lstStyle>
          <a:p>
            <a:r>
              <a:rPr lang="en-US" dirty="0"/>
              <a:t>Drag picture to placeholder or click icon to add broker logo</a:t>
            </a:r>
            <a:endParaRPr lang="en-CA" dirty="0"/>
          </a:p>
        </p:txBody>
      </p:sp>
    </p:spTree>
    <p:extLst>
      <p:ext uri="{BB962C8B-B14F-4D97-AF65-F5344CB8AC3E}">
        <p14:creationId xmlns:p14="http://schemas.microsoft.com/office/powerpoint/2010/main" val="183330489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preserve="1" userDrawn="1">
  <p:cSld name="Cover Page - Reverse Logo">
    <p:spTree>
      <p:nvGrpSpPr>
        <p:cNvPr id="1" name=""/>
        <p:cNvGrpSpPr/>
        <p:nvPr/>
      </p:nvGrpSpPr>
      <p:grpSpPr>
        <a:xfrm>
          <a:off x="0" y="0"/>
          <a:ext cx="0" cy="0"/>
          <a:chOff x="0" y="0"/>
          <a:chExt cx="0" cy="0"/>
        </a:xfrm>
      </p:grpSpPr>
      <p:sp>
        <p:nvSpPr>
          <p:cNvPr id="5" name="Rectangle 4"/>
          <p:cNvSpPr/>
          <p:nvPr userDrawn="1"/>
        </p:nvSpPr>
        <p:spPr>
          <a:xfrm>
            <a:off x="1" y="0"/>
            <a:ext cx="9143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dirty="0">
              <a:latin typeface="Arial" charset="0"/>
              <a:cs typeface="Arial" charset="0"/>
            </a:endParaRPr>
          </a:p>
        </p:txBody>
      </p:sp>
      <p:sp>
        <p:nvSpPr>
          <p:cNvPr id="13" name="Title 1">
            <a:extLst>
              <a:ext uri="{FF2B5EF4-FFF2-40B4-BE49-F238E27FC236}">
                <a16:creationId xmlns:a16="http://schemas.microsoft.com/office/drawing/2014/main" id="{8AC0D03F-F761-764B-8C25-975C1CFF96A1}"/>
              </a:ext>
            </a:extLst>
          </p:cNvPr>
          <p:cNvSpPr>
            <a:spLocks noGrp="1"/>
          </p:cNvSpPr>
          <p:nvPr>
            <p:ph type="ctrTitle" hasCustomPrompt="1"/>
          </p:nvPr>
        </p:nvSpPr>
        <p:spPr bwMode="white">
          <a:xfrm>
            <a:off x="457200" y="3987483"/>
            <a:ext cx="5097090" cy="1215588"/>
          </a:xfrm>
        </p:spPr>
        <p:txBody>
          <a:bodyPr anchor="b"/>
          <a:lstStyle>
            <a:lvl1pPr algn="l">
              <a:lnSpc>
                <a:spcPct val="80000"/>
              </a:lnSpc>
              <a:defRPr sz="3600" b="1" i="0" cap="none" baseline="0">
                <a:solidFill>
                  <a:srgbClr val="FFFFFF"/>
                </a:solidFill>
                <a:latin typeface="+mj-lt"/>
                <a:cs typeface="Georgia Bold" charset="0"/>
              </a:defRPr>
            </a:lvl1pPr>
          </a:lstStyle>
          <a:p>
            <a:r>
              <a:rPr lang="en-US" dirty="0"/>
              <a:t>Presentation Title</a:t>
            </a:r>
          </a:p>
        </p:txBody>
      </p:sp>
      <p:sp>
        <p:nvSpPr>
          <p:cNvPr id="14" name="Subtitle 2">
            <a:extLst>
              <a:ext uri="{FF2B5EF4-FFF2-40B4-BE49-F238E27FC236}">
                <a16:creationId xmlns:a16="http://schemas.microsoft.com/office/drawing/2014/main" id="{CDE42373-4557-BB4F-9297-F9E4DB718369}"/>
              </a:ext>
            </a:extLst>
          </p:cNvPr>
          <p:cNvSpPr>
            <a:spLocks noGrp="1"/>
          </p:cNvSpPr>
          <p:nvPr>
            <p:ph type="subTitle" idx="1" hasCustomPrompt="1"/>
          </p:nvPr>
        </p:nvSpPr>
        <p:spPr bwMode="white">
          <a:xfrm>
            <a:off x="457200" y="5345291"/>
            <a:ext cx="3896359" cy="335328"/>
          </a:xfrm>
        </p:spPr>
        <p:txBody>
          <a:bodyPr anchor="t">
            <a:noAutofit/>
          </a:bodyPr>
          <a:lstStyle>
            <a:lvl1pPr marL="0" indent="0" algn="l">
              <a:lnSpc>
                <a:spcPct val="80000"/>
              </a:lnSpc>
              <a:spcBef>
                <a:spcPts val="300"/>
              </a:spcBef>
              <a:buNone/>
              <a:defRPr sz="1100" b="0" i="0" cap="none" spc="0" baseline="0">
                <a:solidFill>
                  <a:srgbClr val="FFFFFF"/>
                </a:solidFill>
                <a:latin typeface="+mn-lt"/>
                <a:cs typeface="Arial" charset="0"/>
              </a:defRPr>
            </a:lvl1pPr>
            <a:lvl2pPr marL="456758" indent="0" algn="ctr">
              <a:buNone/>
              <a:defRPr>
                <a:solidFill>
                  <a:schemeClr val="tx1">
                    <a:tint val="75000"/>
                  </a:schemeClr>
                </a:solidFill>
              </a:defRPr>
            </a:lvl2pPr>
            <a:lvl3pPr marL="913514" indent="0" algn="ctr">
              <a:buNone/>
              <a:defRPr>
                <a:solidFill>
                  <a:schemeClr val="tx1">
                    <a:tint val="75000"/>
                  </a:schemeClr>
                </a:solidFill>
              </a:defRPr>
            </a:lvl3pPr>
            <a:lvl4pPr marL="1370274" indent="0" algn="ctr">
              <a:buNone/>
              <a:defRPr>
                <a:solidFill>
                  <a:schemeClr val="tx1">
                    <a:tint val="75000"/>
                  </a:schemeClr>
                </a:solidFill>
              </a:defRPr>
            </a:lvl4pPr>
            <a:lvl5pPr marL="1827029" indent="0" algn="ctr">
              <a:buNone/>
              <a:defRPr>
                <a:solidFill>
                  <a:schemeClr val="tx1">
                    <a:tint val="75000"/>
                  </a:schemeClr>
                </a:solidFill>
              </a:defRPr>
            </a:lvl5pPr>
            <a:lvl6pPr marL="2283788" indent="0" algn="ctr">
              <a:buNone/>
              <a:defRPr>
                <a:solidFill>
                  <a:schemeClr val="tx1">
                    <a:tint val="75000"/>
                  </a:schemeClr>
                </a:solidFill>
              </a:defRPr>
            </a:lvl6pPr>
            <a:lvl7pPr marL="2740546" indent="0" algn="ctr">
              <a:buNone/>
              <a:defRPr>
                <a:solidFill>
                  <a:schemeClr val="tx1">
                    <a:tint val="75000"/>
                  </a:schemeClr>
                </a:solidFill>
              </a:defRPr>
            </a:lvl7pPr>
            <a:lvl8pPr marL="3197300" indent="0" algn="ctr">
              <a:buNone/>
              <a:defRPr>
                <a:solidFill>
                  <a:schemeClr val="tx1">
                    <a:tint val="75000"/>
                  </a:schemeClr>
                </a:solidFill>
              </a:defRPr>
            </a:lvl8pPr>
            <a:lvl9pPr marL="3654061" indent="0" algn="ctr">
              <a:buNone/>
              <a:defRPr>
                <a:solidFill>
                  <a:schemeClr val="tx1">
                    <a:tint val="75000"/>
                  </a:schemeClr>
                </a:solidFill>
              </a:defRPr>
            </a:lvl9pPr>
          </a:lstStyle>
          <a:p>
            <a:r>
              <a:rPr lang="en-US" dirty="0"/>
              <a:t>Presentation subtitle</a:t>
            </a:r>
          </a:p>
        </p:txBody>
      </p:sp>
      <p:pic>
        <p:nvPicPr>
          <p:cNvPr id="10" name="Picture 9">
            <a:extLst>
              <a:ext uri="{FF2B5EF4-FFF2-40B4-BE49-F238E27FC236}">
                <a16:creationId xmlns:a16="http://schemas.microsoft.com/office/drawing/2014/main" id="{276C6A54-B49F-474C-98C2-17F05A03935E}"/>
              </a:ext>
            </a:extLst>
          </p:cNvPr>
          <p:cNvPicPr>
            <a:picLocks noChangeAspect="1"/>
          </p:cNvPicPr>
          <p:nvPr userDrawn="1"/>
        </p:nvPicPr>
        <p:blipFill rotWithShape="1">
          <a:blip r:embed="rId2"/>
          <a:srcRect l="7424" t="21906" r="7900" b="21677"/>
          <a:stretch/>
        </p:blipFill>
        <p:spPr>
          <a:xfrm>
            <a:off x="400753" y="6308535"/>
            <a:ext cx="1420903" cy="367622"/>
          </a:xfrm>
          <a:prstGeom prst="rect">
            <a:avLst/>
          </a:prstGeom>
        </p:spPr>
      </p:pic>
    </p:spTree>
    <p:extLst>
      <p:ext uri="{BB962C8B-B14F-4D97-AF65-F5344CB8AC3E}">
        <p14:creationId xmlns:p14="http://schemas.microsoft.com/office/powerpoint/2010/main" val="423511207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Cover Page - Filmstrip">
    <p:spTree>
      <p:nvGrpSpPr>
        <p:cNvPr id="1" name=""/>
        <p:cNvGrpSpPr/>
        <p:nvPr/>
      </p:nvGrpSpPr>
      <p:grpSpPr>
        <a:xfrm>
          <a:off x="0" y="0"/>
          <a:ext cx="0" cy="0"/>
          <a:chOff x="0" y="0"/>
          <a:chExt cx="0" cy="0"/>
        </a:xfrm>
      </p:grpSpPr>
      <p:sp>
        <p:nvSpPr>
          <p:cNvPr id="14" name="Rectangle 13"/>
          <p:cNvSpPr/>
          <p:nvPr userDrawn="1"/>
        </p:nvSpPr>
        <p:spPr>
          <a:xfrm>
            <a:off x="0" y="0"/>
            <a:ext cx="7774425" cy="6027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dirty="0">
              <a:latin typeface="Arial" charset="0"/>
              <a:cs typeface="Arial" charset="0"/>
            </a:endParaRPr>
          </a:p>
        </p:txBody>
      </p:sp>
      <p:sp>
        <p:nvSpPr>
          <p:cNvPr id="9" name="Title 1"/>
          <p:cNvSpPr>
            <a:spLocks noGrp="1"/>
          </p:cNvSpPr>
          <p:nvPr>
            <p:ph type="ctrTitle" hasCustomPrompt="1"/>
          </p:nvPr>
        </p:nvSpPr>
        <p:spPr bwMode="white">
          <a:xfrm>
            <a:off x="457199" y="3594839"/>
            <a:ext cx="6712281" cy="1215588"/>
          </a:xfrm>
        </p:spPr>
        <p:txBody>
          <a:bodyPr anchor="b"/>
          <a:lstStyle>
            <a:lvl1pPr algn="l">
              <a:lnSpc>
                <a:spcPct val="80000"/>
              </a:lnSpc>
              <a:defRPr sz="3600" b="1" i="0" cap="none" baseline="0">
                <a:solidFill>
                  <a:srgbClr val="FFFFFF"/>
                </a:solidFill>
                <a:latin typeface="+mj-lt"/>
                <a:cs typeface="Georgia Bold" charset="0"/>
              </a:defRPr>
            </a:lvl1pPr>
          </a:lstStyle>
          <a:p>
            <a:r>
              <a:rPr lang="en-US" dirty="0"/>
              <a:t>Presentation Title</a:t>
            </a:r>
          </a:p>
        </p:txBody>
      </p:sp>
      <p:sp>
        <p:nvSpPr>
          <p:cNvPr id="10" name="Subtitle 2"/>
          <p:cNvSpPr>
            <a:spLocks noGrp="1"/>
          </p:cNvSpPr>
          <p:nvPr>
            <p:ph type="subTitle" idx="1" hasCustomPrompt="1"/>
          </p:nvPr>
        </p:nvSpPr>
        <p:spPr bwMode="white">
          <a:xfrm>
            <a:off x="448234" y="4957295"/>
            <a:ext cx="6713113" cy="224305"/>
          </a:xfrm>
        </p:spPr>
        <p:txBody>
          <a:bodyPr anchor="t">
            <a:noAutofit/>
          </a:bodyPr>
          <a:lstStyle>
            <a:lvl1pPr marL="0" indent="0" algn="l">
              <a:lnSpc>
                <a:spcPct val="80000"/>
              </a:lnSpc>
              <a:spcBef>
                <a:spcPts val="300"/>
              </a:spcBef>
              <a:buNone/>
              <a:defRPr sz="1800" b="0" i="0" cap="none" spc="0" baseline="0">
                <a:solidFill>
                  <a:srgbClr val="FFFFFF"/>
                </a:solidFill>
                <a:latin typeface="+mn-lt"/>
                <a:cs typeface="Arial" charset="0"/>
              </a:defRPr>
            </a:lvl1pPr>
            <a:lvl2pPr marL="456758" indent="0" algn="ctr">
              <a:buNone/>
              <a:defRPr>
                <a:solidFill>
                  <a:schemeClr val="tx1">
                    <a:tint val="75000"/>
                  </a:schemeClr>
                </a:solidFill>
              </a:defRPr>
            </a:lvl2pPr>
            <a:lvl3pPr marL="913514" indent="0" algn="ctr">
              <a:buNone/>
              <a:defRPr>
                <a:solidFill>
                  <a:schemeClr val="tx1">
                    <a:tint val="75000"/>
                  </a:schemeClr>
                </a:solidFill>
              </a:defRPr>
            </a:lvl3pPr>
            <a:lvl4pPr marL="1370274" indent="0" algn="ctr">
              <a:buNone/>
              <a:defRPr>
                <a:solidFill>
                  <a:schemeClr val="tx1">
                    <a:tint val="75000"/>
                  </a:schemeClr>
                </a:solidFill>
              </a:defRPr>
            </a:lvl4pPr>
            <a:lvl5pPr marL="1827029" indent="0" algn="ctr">
              <a:buNone/>
              <a:defRPr>
                <a:solidFill>
                  <a:schemeClr val="tx1">
                    <a:tint val="75000"/>
                  </a:schemeClr>
                </a:solidFill>
              </a:defRPr>
            </a:lvl5pPr>
            <a:lvl6pPr marL="2283788" indent="0" algn="ctr">
              <a:buNone/>
              <a:defRPr>
                <a:solidFill>
                  <a:schemeClr val="tx1">
                    <a:tint val="75000"/>
                  </a:schemeClr>
                </a:solidFill>
              </a:defRPr>
            </a:lvl6pPr>
            <a:lvl7pPr marL="2740546" indent="0" algn="ctr">
              <a:buNone/>
              <a:defRPr>
                <a:solidFill>
                  <a:schemeClr val="tx1">
                    <a:tint val="75000"/>
                  </a:schemeClr>
                </a:solidFill>
              </a:defRPr>
            </a:lvl7pPr>
            <a:lvl8pPr marL="3197300" indent="0" algn="ctr">
              <a:buNone/>
              <a:defRPr>
                <a:solidFill>
                  <a:schemeClr val="tx1">
                    <a:tint val="75000"/>
                  </a:schemeClr>
                </a:solidFill>
              </a:defRPr>
            </a:lvl8pPr>
            <a:lvl9pPr marL="3654061" indent="0" algn="ctr">
              <a:buNone/>
              <a:defRPr>
                <a:solidFill>
                  <a:schemeClr val="tx1">
                    <a:tint val="75000"/>
                  </a:schemeClr>
                </a:solidFill>
              </a:defRPr>
            </a:lvl9pPr>
          </a:lstStyle>
          <a:p>
            <a:r>
              <a:rPr lang="en-US" dirty="0"/>
              <a:t>Presentation subtitle</a:t>
            </a:r>
          </a:p>
        </p:txBody>
      </p:sp>
      <p:sp>
        <p:nvSpPr>
          <p:cNvPr id="13" name="Rectangle 12"/>
          <p:cNvSpPr/>
          <p:nvPr userDrawn="1"/>
        </p:nvSpPr>
        <p:spPr>
          <a:xfrm>
            <a:off x="7771506" y="0"/>
            <a:ext cx="338328" cy="6027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dirty="0">
              <a:latin typeface="Arial" charset="0"/>
              <a:cs typeface="Arial" charset="0"/>
            </a:endParaRPr>
          </a:p>
        </p:txBody>
      </p:sp>
      <p:sp>
        <p:nvSpPr>
          <p:cNvPr id="15" name="Rectangle 14"/>
          <p:cNvSpPr/>
          <p:nvPr userDrawn="1"/>
        </p:nvSpPr>
        <p:spPr>
          <a:xfrm>
            <a:off x="8109834" y="0"/>
            <a:ext cx="1034166" cy="602719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dirty="0">
              <a:latin typeface="Arial" charset="0"/>
              <a:cs typeface="Arial" charset="0"/>
            </a:endParaRPr>
          </a:p>
        </p:txBody>
      </p:sp>
      <p:sp>
        <p:nvSpPr>
          <p:cNvPr id="11" name="Rectangle 10">
            <a:extLst>
              <a:ext uri="{FF2B5EF4-FFF2-40B4-BE49-F238E27FC236}">
                <a16:creationId xmlns:a16="http://schemas.microsoft.com/office/drawing/2014/main" id="{18AFBE29-B67E-4A05-952C-9864D44ED670}"/>
              </a:ext>
            </a:extLst>
          </p:cNvPr>
          <p:cNvSpPr/>
          <p:nvPr userDrawn="1"/>
        </p:nvSpPr>
        <p:spPr>
          <a:xfrm>
            <a:off x="-1" y="6145305"/>
            <a:ext cx="9142945" cy="7126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cs typeface="Open Sans Bold"/>
            </a:endParaRPr>
          </a:p>
        </p:txBody>
      </p:sp>
      <p:pic>
        <p:nvPicPr>
          <p:cNvPr id="12" name="Picture 11">
            <a:extLst>
              <a:ext uri="{FF2B5EF4-FFF2-40B4-BE49-F238E27FC236}">
                <a16:creationId xmlns:a16="http://schemas.microsoft.com/office/drawing/2014/main" id="{FA0FA984-441D-41F2-9BF6-A8DE8AB463B3}"/>
              </a:ext>
            </a:extLst>
          </p:cNvPr>
          <p:cNvPicPr>
            <a:picLocks noChangeAspect="1"/>
          </p:cNvPicPr>
          <p:nvPr userDrawn="1"/>
        </p:nvPicPr>
        <p:blipFill rotWithShape="1">
          <a:blip r:embed="rId2">
            <a:extLst>
              <a:ext uri="{28A0092B-C50C-407E-A947-70E740481C1C}">
                <a14:useLocalDpi xmlns:a14="http://schemas.microsoft.com/office/drawing/2010/main"/>
              </a:ext>
            </a:extLst>
          </a:blip>
          <a:srcRect l="-2" t="-9974" r="-5403" b="-8932"/>
          <a:stretch/>
        </p:blipFill>
        <p:spPr>
          <a:xfrm>
            <a:off x="457200" y="6319520"/>
            <a:ext cx="1384389" cy="337056"/>
          </a:xfrm>
          <a:prstGeom prst="rect">
            <a:avLst/>
          </a:prstGeom>
          <a:noFill/>
          <a:ln>
            <a:noFill/>
          </a:ln>
        </p:spPr>
      </p:pic>
      <p:sp>
        <p:nvSpPr>
          <p:cNvPr id="16" name="Content Placeholder 6">
            <a:extLst>
              <a:ext uri="{FF2B5EF4-FFF2-40B4-BE49-F238E27FC236}">
                <a16:creationId xmlns:a16="http://schemas.microsoft.com/office/drawing/2014/main" id="{978CCD43-5B42-48BC-8449-86DAC08389A2}"/>
              </a:ext>
            </a:extLst>
          </p:cNvPr>
          <p:cNvSpPr>
            <a:spLocks noGrp="1"/>
          </p:cNvSpPr>
          <p:nvPr>
            <p:ph sz="quarter" idx="19" hasCustomPrompt="1"/>
          </p:nvPr>
        </p:nvSpPr>
        <p:spPr>
          <a:xfrm>
            <a:off x="5354253" y="6230472"/>
            <a:ext cx="1524957" cy="522532"/>
          </a:xfrm>
        </p:spPr>
        <p:txBody>
          <a:bodyPr anchor="ctr"/>
          <a:lstStyle>
            <a:lvl1pPr marL="0" marR="0" indent="0" algn="ctr" defTabSz="914400" rtl="0" eaLnBrk="1" fontAlgn="auto" latinLnBrk="0" hangingPunct="1">
              <a:lnSpc>
                <a:spcPct val="100000"/>
              </a:lnSpc>
              <a:spcBef>
                <a:spcPts val="1200"/>
              </a:spcBef>
              <a:spcAft>
                <a:spcPts val="0"/>
              </a:spcAft>
              <a:buClrTx/>
              <a:buSzTx/>
              <a:buFontTx/>
              <a:buNone/>
              <a:tabLst>
                <a:tab pos="1201738" algn="l"/>
              </a:tabLst>
              <a:defRPr sz="900">
                <a:solidFill>
                  <a:schemeClr val="bg2"/>
                </a:solidFill>
              </a:defRPr>
            </a:lvl1pPr>
          </a:lstStyle>
          <a:p>
            <a:r>
              <a:rPr lang="en-US" dirty="0"/>
              <a:t>Drag picture to placeholder or click icon to add client logo</a:t>
            </a:r>
            <a:endParaRPr lang="en-CA" dirty="0"/>
          </a:p>
        </p:txBody>
      </p:sp>
      <p:sp>
        <p:nvSpPr>
          <p:cNvPr id="17" name="Content Placeholder 6">
            <a:extLst>
              <a:ext uri="{FF2B5EF4-FFF2-40B4-BE49-F238E27FC236}">
                <a16:creationId xmlns:a16="http://schemas.microsoft.com/office/drawing/2014/main" id="{A2DF2E7B-0090-4D72-9F85-E28EF579C7BB}"/>
              </a:ext>
            </a:extLst>
          </p:cNvPr>
          <p:cNvSpPr>
            <a:spLocks noGrp="1"/>
          </p:cNvSpPr>
          <p:nvPr>
            <p:ph sz="quarter" idx="20" hasCustomPrompt="1"/>
          </p:nvPr>
        </p:nvSpPr>
        <p:spPr>
          <a:xfrm>
            <a:off x="7169481" y="6228622"/>
            <a:ext cx="1524957" cy="522532"/>
          </a:xfrm>
        </p:spPr>
        <p:txBody>
          <a:bodyPr anchor="ctr"/>
          <a:lstStyle>
            <a:lvl1pPr marL="0" marR="0" indent="0" algn="ctr" defTabSz="914400" rtl="0" eaLnBrk="1" fontAlgn="auto" latinLnBrk="0" hangingPunct="1">
              <a:lnSpc>
                <a:spcPct val="100000"/>
              </a:lnSpc>
              <a:spcBef>
                <a:spcPts val="1200"/>
              </a:spcBef>
              <a:spcAft>
                <a:spcPts val="0"/>
              </a:spcAft>
              <a:buClrTx/>
              <a:buSzTx/>
              <a:buFontTx/>
              <a:buNone/>
              <a:tabLst>
                <a:tab pos="1201738" algn="l"/>
              </a:tabLst>
              <a:defRPr sz="900">
                <a:solidFill>
                  <a:schemeClr val="bg2"/>
                </a:solidFill>
              </a:defRPr>
            </a:lvl1pPr>
          </a:lstStyle>
          <a:p>
            <a:r>
              <a:rPr lang="en-US" dirty="0"/>
              <a:t>Drag picture to placeholder or click icon to add broker logo</a:t>
            </a:r>
            <a:endParaRPr lang="en-CA" dirty="0"/>
          </a:p>
        </p:txBody>
      </p:sp>
    </p:spTree>
    <p:extLst>
      <p:ext uri="{BB962C8B-B14F-4D97-AF65-F5344CB8AC3E}">
        <p14:creationId xmlns:p14="http://schemas.microsoft.com/office/powerpoint/2010/main" val="355655160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Cover Page - White">
    <p:spTree>
      <p:nvGrpSpPr>
        <p:cNvPr id="1" name=""/>
        <p:cNvGrpSpPr/>
        <p:nvPr/>
      </p:nvGrpSpPr>
      <p:grpSpPr>
        <a:xfrm>
          <a:off x="0" y="0"/>
          <a:ext cx="0" cy="0"/>
          <a:chOff x="0" y="0"/>
          <a:chExt cx="0" cy="0"/>
        </a:xfrm>
      </p:grpSpPr>
      <p:sp>
        <p:nvSpPr>
          <p:cNvPr id="9" name="Title 1"/>
          <p:cNvSpPr>
            <a:spLocks noGrp="1"/>
          </p:cNvSpPr>
          <p:nvPr>
            <p:ph type="ctrTitle" hasCustomPrompt="1"/>
          </p:nvPr>
        </p:nvSpPr>
        <p:spPr bwMode="white">
          <a:xfrm>
            <a:off x="457200" y="3987483"/>
            <a:ext cx="5097090" cy="1215588"/>
          </a:xfrm>
        </p:spPr>
        <p:txBody>
          <a:bodyPr anchor="b"/>
          <a:lstStyle>
            <a:lvl1pPr algn="l">
              <a:lnSpc>
                <a:spcPct val="80000"/>
              </a:lnSpc>
              <a:defRPr sz="3600" b="1" i="0" cap="none" baseline="0">
                <a:solidFill>
                  <a:schemeClr val="accent1"/>
                </a:solidFill>
                <a:latin typeface="+mj-lt"/>
                <a:cs typeface="Georgia Bold" charset="0"/>
              </a:defRPr>
            </a:lvl1pPr>
          </a:lstStyle>
          <a:p>
            <a:r>
              <a:rPr lang="en-US" dirty="0"/>
              <a:t>Presentation Title</a:t>
            </a:r>
          </a:p>
        </p:txBody>
      </p:sp>
      <p:sp>
        <p:nvSpPr>
          <p:cNvPr id="10" name="Subtitle 2"/>
          <p:cNvSpPr>
            <a:spLocks noGrp="1"/>
          </p:cNvSpPr>
          <p:nvPr>
            <p:ph type="subTitle" idx="1" hasCustomPrompt="1"/>
          </p:nvPr>
        </p:nvSpPr>
        <p:spPr bwMode="white">
          <a:xfrm>
            <a:off x="457200" y="5345291"/>
            <a:ext cx="5097722" cy="335328"/>
          </a:xfrm>
        </p:spPr>
        <p:txBody>
          <a:bodyPr anchor="t">
            <a:noAutofit/>
          </a:bodyPr>
          <a:lstStyle>
            <a:lvl1pPr marL="0" indent="0" algn="l">
              <a:lnSpc>
                <a:spcPct val="80000"/>
              </a:lnSpc>
              <a:spcBef>
                <a:spcPts val="300"/>
              </a:spcBef>
              <a:buNone/>
              <a:defRPr sz="1100" b="0" i="0" cap="none" spc="0" baseline="0">
                <a:solidFill>
                  <a:schemeClr val="accent1"/>
                </a:solidFill>
                <a:latin typeface="+mn-lt"/>
                <a:cs typeface="Arial" charset="0"/>
              </a:defRPr>
            </a:lvl1pPr>
            <a:lvl2pPr marL="456758" indent="0" algn="ctr">
              <a:buNone/>
              <a:defRPr>
                <a:solidFill>
                  <a:schemeClr val="tx1">
                    <a:tint val="75000"/>
                  </a:schemeClr>
                </a:solidFill>
              </a:defRPr>
            </a:lvl2pPr>
            <a:lvl3pPr marL="913514" indent="0" algn="ctr">
              <a:buNone/>
              <a:defRPr>
                <a:solidFill>
                  <a:schemeClr val="tx1">
                    <a:tint val="75000"/>
                  </a:schemeClr>
                </a:solidFill>
              </a:defRPr>
            </a:lvl3pPr>
            <a:lvl4pPr marL="1370274" indent="0" algn="ctr">
              <a:buNone/>
              <a:defRPr>
                <a:solidFill>
                  <a:schemeClr val="tx1">
                    <a:tint val="75000"/>
                  </a:schemeClr>
                </a:solidFill>
              </a:defRPr>
            </a:lvl4pPr>
            <a:lvl5pPr marL="1827029" indent="0" algn="ctr">
              <a:buNone/>
              <a:defRPr>
                <a:solidFill>
                  <a:schemeClr val="tx1">
                    <a:tint val="75000"/>
                  </a:schemeClr>
                </a:solidFill>
              </a:defRPr>
            </a:lvl5pPr>
            <a:lvl6pPr marL="2283788" indent="0" algn="ctr">
              <a:buNone/>
              <a:defRPr>
                <a:solidFill>
                  <a:schemeClr val="tx1">
                    <a:tint val="75000"/>
                  </a:schemeClr>
                </a:solidFill>
              </a:defRPr>
            </a:lvl6pPr>
            <a:lvl7pPr marL="2740546" indent="0" algn="ctr">
              <a:buNone/>
              <a:defRPr>
                <a:solidFill>
                  <a:schemeClr val="tx1">
                    <a:tint val="75000"/>
                  </a:schemeClr>
                </a:solidFill>
              </a:defRPr>
            </a:lvl7pPr>
            <a:lvl8pPr marL="3197300" indent="0" algn="ctr">
              <a:buNone/>
              <a:defRPr>
                <a:solidFill>
                  <a:schemeClr val="tx1">
                    <a:tint val="75000"/>
                  </a:schemeClr>
                </a:solidFill>
              </a:defRPr>
            </a:lvl8pPr>
            <a:lvl9pPr marL="3654061" indent="0" algn="ctr">
              <a:buNone/>
              <a:defRPr>
                <a:solidFill>
                  <a:schemeClr val="tx1">
                    <a:tint val="75000"/>
                  </a:schemeClr>
                </a:solidFill>
              </a:defRPr>
            </a:lvl9pPr>
          </a:lstStyle>
          <a:p>
            <a:r>
              <a:rPr lang="en-US" dirty="0"/>
              <a:t>Presentation subtitle</a:t>
            </a:r>
          </a:p>
        </p:txBody>
      </p:sp>
      <p:sp>
        <p:nvSpPr>
          <p:cNvPr id="5" name="Text Placeholder 3">
            <a:extLst>
              <a:ext uri="{FF2B5EF4-FFF2-40B4-BE49-F238E27FC236}">
                <a16:creationId xmlns:a16="http://schemas.microsoft.com/office/drawing/2014/main" id="{E05A7F70-6876-3645-94E2-04BEEB96B69C}"/>
              </a:ext>
            </a:extLst>
          </p:cNvPr>
          <p:cNvSpPr>
            <a:spLocks noGrp="1"/>
          </p:cNvSpPr>
          <p:nvPr>
            <p:ph type="body" sz="quarter" idx="12" hasCustomPrompt="1"/>
          </p:nvPr>
        </p:nvSpPr>
        <p:spPr>
          <a:xfrm>
            <a:off x="5405573" y="6373368"/>
            <a:ext cx="1244528" cy="228600"/>
          </a:xfrm>
        </p:spPr>
        <p:txBody>
          <a:bodyPr tIns="45720" bIns="45720" anchor="ctr" anchorCtr="0"/>
          <a:lstStyle>
            <a:lvl1pPr>
              <a:defRPr sz="600" baseline="0">
                <a:solidFill>
                  <a:schemeClr val="bg2"/>
                </a:solidFill>
              </a:defRPr>
            </a:lvl1pPr>
          </a:lstStyle>
          <a:p>
            <a:pPr lvl="0"/>
            <a:r>
              <a:rPr lang="en-US" dirty="0"/>
              <a:t>Confidential Proprietary Information</a:t>
            </a:r>
          </a:p>
        </p:txBody>
      </p:sp>
    </p:spTree>
    <p:extLst>
      <p:ext uri="{BB962C8B-B14F-4D97-AF65-F5344CB8AC3E}">
        <p14:creationId xmlns:p14="http://schemas.microsoft.com/office/powerpoint/2010/main" val="393213787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8.xml><?xml version="1.0" encoding="utf-8"?>
<p:sldLayout xmlns:a="http://schemas.openxmlformats.org/drawingml/2006/main" xmlns:r="http://schemas.openxmlformats.org/officeDocument/2006/relationships" xmlns:p="http://schemas.openxmlformats.org/presentationml/2006/main" showMasterSp="0" preserve="1" userDrawn="1">
  <p:cSld name="Divider page with Photo">
    <p:spTree>
      <p:nvGrpSpPr>
        <p:cNvPr id="1" name=""/>
        <p:cNvGrpSpPr/>
        <p:nvPr/>
      </p:nvGrpSpPr>
      <p:grpSpPr>
        <a:xfrm>
          <a:off x="0" y="0"/>
          <a:ext cx="0" cy="0"/>
          <a:chOff x="0" y="0"/>
          <a:chExt cx="0" cy="0"/>
        </a:xfrm>
      </p:grpSpPr>
      <p:sp>
        <p:nvSpPr>
          <p:cNvPr id="15" name="Picture Placeholder 5"/>
          <p:cNvSpPr>
            <a:spLocks noGrp="1"/>
          </p:cNvSpPr>
          <p:nvPr>
            <p:ph type="pic" sz="quarter" idx="10" hasCustomPrompt="1"/>
          </p:nvPr>
        </p:nvSpPr>
        <p:spPr>
          <a:xfrm>
            <a:off x="0" y="0"/>
            <a:ext cx="7770027" cy="6858000"/>
          </a:xfrm>
          <a:solidFill>
            <a:schemeClr val="bg1">
              <a:lumMod val="95000"/>
            </a:schemeClr>
          </a:solidFill>
        </p:spPr>
        <p:txBody>
          <a:bodyPr anchor="ctr"/>
          <a:lstStyle>
            <a:lvl1pPr algn="ctr">
              <a:defRPr sz="7200" b="0" i="0">
                <a:solidFill>
                  <a:schemeClr val="bg1">
                    <a:lumMod val="85000"/>
                  </a:schemeClr>
                </a:solidFill>
                <a:latin typeface="+mn-lt"/>
                <a:cs typeface="Arial" charset="0"/>
              </a:defRPr>
            </a:lvl1pPr>
          </a:lstStyle>
          <a:p>
            <a:r>
              <a:rPr lang="en-US" dirty="0"/>
              <a:t>IMAGE</a:t>
            </a:r>
          </a:p>
        </p:txBody>
      </p:sp>
      <p:sp>
        <p:nvSpPr>
          <p:cNvPr id="19" name="Text Placeholder 18"/>
          <p:cNvSpPr>
            <a:spLocks noGrp="1"/>
          </p:cNvSpPr>
          <p:nvPr>
            <p:ph type="body" sz="quarter" idx="11" hasCustomPrompt="1"/>
          </p:nvPr>
        </p:nvSpPr>
        <p:spPr>
          <a:xfrm>
            <a:off x="457200" y="1935163"/>
            <a:ext cx="6208345" cy="2987675"/>
          </a:xfrm>
        </p:spPr>
        <p:txBody>
          <a:bodyPr anchor="ctr"/>
          <a:lstStyle>
            <a:lvl1pPr>
              <a:defRPr sz="4800" b="1" i="0">
                <a:solidFill>
                  <a:schemeClr val="bg1"/>
                </a:solidFill>
                <a:latin typeface="+mj-lt"/>
                <a:ea typeface="Georgia Bold" charset="0"/>
                <a:cs typeface="Georgia Bold" charset="0"/>
              </a:defRPr>
            </a:lvl1pPr>
          </a:lstStyle>
          <a:p>
            <a:pPr lvl="0"/>
            <a:r>
              <a:rPr lang="en-US" dirty="0"/>
              <a:t>Divider</a:t>
            </a:r>
          </a:p>
        </p:txBody>
      </p:sp>
      <p:sp>
        <p:nvSpPr>
          <p:cNvPr id="8" name="Rectangle 7">
            <a:extLst>
              <a:ext uri="{FF2B5EF4-FFF2-40B4-BE49-F238E27FC236}">
                <a16:creationId xmlns:a16="http://schemas.microsoft.com/office/drawing/2014/main" id="{3F8D7CB4-AC62-9F48-A705-796142F13742}"/>
              </a:ext>
            </a:extLst>
          </p:cNvPr>
          <p:cNvSpPr/>
          <p:nvPr userDrawn="1"/>
        </p:nvSpPr>
        <p:spPr>
          <a:xfrm>
            <a:off x="7770027" y="0"/>
            <a:ext cx="3417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dirty="0">
              <a:latin typeface="Arial" charset="0"/>
              <a:cs typeface="Arial" charset="0"/>
            </a:endParaRPr>
          </a:p>
        </p:txBody>
      </p:sp>
      <p:sp>
        <p:nvSpPr>
          <p:cNvPr id="10" name="Rectangle 9">
            <a:extLst>
              <a:ext uri="{FF2B5EF4-FFF2-40B4-BE49-F238E27FC236}">
                <a16:creationId xmlns:a16="http://schemas.microsoft.com/office/drawing/2014/main" id="{6E499CCF-DB5D-1147-8D19-56CAAB4805CA}"/>
              </a:ext>
            </a:extLst>
          </p:cNvPr>
          <p:cNvSpPr/>
          <p:nvPr userDrawn="1"/>
        </p:nvSpPr>
        <p:spPr>
          <a:xfrm>
            <a:off x="8113936" y="0"/>
            <a:ext cx="103006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dirty="0">
              <a:latin typeface="Arial" charset="0"/>
              <a:cs typeface="Arial" charset="0"/>
            </a:endParaRPr>
          </a:p>
        </p:txBody>
      </p:sp>
      <p:sp>
        <p:nvSpPr>
          <p:cNvPr id="2" name="Rectangle 1">
            <a:extLst>
              <a:ext uri="{FF2B5EF4-FFF2-40B4-BE49-F238E27FC236}">
                <a16:creationId xmlns:a16="http://schemas.microsoft.com/office/drawing/2014/main" id="{D5F36BB4-A476-D544-9439-C5AAFC82782F}"/>
              </a:ext>
            </a:extLst>
          </p:cNvPr>
          <p:cNvSpPr/>
          <p:nvPr userDrawn="1"/>
        </p:nvSpPr>
        <p:spPr>
          <a:xfrm>
            <a:off x="4478681" y="3244334"/>
            <a:ext cx="248786" cy="369332"/>
          </a:xfrm>
          <a:prstGeom prst="rect">
            <a:avLst/>
          </a:prstGeom>
        </p:spPr>
        <p:txBody>
          <a:bodyPr wrap="none">
            <a:spAutoFit/>
          </a:bodyPr>
          <a:lstStyle/>
          <a:p>
            <a:r>
              <a:rPr lang="en-US" sz="1800" dirty="0"/>
              <a:t> </a:t>
            </a:r>
          </a:p>
        </p:txBody>
      </p:sp>
      <p:sp>
        <p:nvSpPr>
          <p:cNvPr id="11" name="Text Placeholder 4">
            <a:extLst>
              <a:ext uri="{FF2B5EF4-FFF2-40B4-BE49-F238E27FC236}">
                <a16:creationId xmlns:a16="http://schemas.microsoft.com/office/drawing/2014/main" id="{89EF3B69-9B8A-0B4A-BB91-E099E939B80D}"/>
              </a:ext>
            </a:extLst>
          </p:cNvPr>
          <p:cNvSpPr>
            <a:spLocks noGrp="1"/>
          </p:cNvSpPr>
          <p:nvPr>
            <p:ph type="body" sz="quarter" idx="12" hasCustomPrompt="1"/>
          </p:nvPr>
        </p:nvSpPr>
        <p:spPr>
          <a:xfrm>
            <a:off x="266488" y="6357010"/>
            <a:ext cx="1731646" cy="636464"/>
          </a:xfrm>
        </p:spPr>
        <p:txBody>
          <a:bodyPr/>
          <a:lstStyle>
            <a:lvl1pPr marL="342900" indent="-342900">
              <a:buSzPct val="200000"/>
              <a:buFontTx/>
              <a:buBlip>
                <a:blip r:embed="rId2"/>
              </a:buBlip>
              <a:defRPr sz="3750"/>
            </a:lvl1pPr>
            <a:lvl2pPr marL="200025" indent="-200025">
              <a:buFontTx/>
              <a:buBlip>
                <a:blip r:embed="rId3"/>
              </a:buBlip>
              <a:defRPr sz="5000"/>
            </a:lvl2pPr>
            <a:lvl3pPr marL="398463" indent="-200025">
              <a:buFontTx/>
              <a:buBlip>
                <a:blip r:embed="rId3"/>
              </a:buBlip>
              <a:defRPr sz="5000"/>
            </a:lvl3pPr>
            <a:lvl4pPr marL="622300" indent="-200025">
              <a:buFontTx/>
              <a:buBlip>
                <a:blip r:embed="rId3"/>
              </a:buBlip>
              <a:defRPr sz="5000"/>
            </a:lvl4pPr>
            <a:lvl5pPr marL="806450" indent="-182563">
              <a:buFontTx/>
              <a:buBlip>
                <a:blip r:embed="rId3"/>
              </a:buBlip>
              <a:defRPr sz="5000"/>
            </a:lvl5pPr>
          </a:lstStyle>
          <a:p>
            <a:pPr lvl="0"/>
            <a:r>
              <a:rPr lang="en-US" dirty="0"/>
              <a:t> </a:t>
            </a:r>
          </a:p>
        </p:txBody>
      </p:sp>
    </p:spTree>
    <p:extLst>
      <p:ext uri="{BB962C8B-B14F-4D97-AF65-F5344CB8AC3E}">
        <p14:creationId xmlns:p14="http://schemas.microsoft.com/office/powerpoint/2010/main" val="14129510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preserve="1" userDrawn="1">
  <p:cSld name="Divider Page - Filmstrip">
    <p:spTree>
      <p:nvGrpSpPr>
        <p:cNvPr id="1" name=""/>
        <p:cNvGrpSpPr/>
        <p:nvPr/>
      </p:nvGrpSpPr>
      <p:grpSpPr>
        <a:xfrm>
          <a:off x="0" y="0"/>
          <a:ext cx="0" cy="0"/>
          <a:chOff x="0" y="0"/>
          <a:chExt cx="0" cy="0"/>
        </a:xfrm>
      </p:grpSpPr>
      <p:sp>
        <p:nvSpPr>
          <p:cNvPr id="10" name="Rectangle 9"/>
          <p:cNvSpPr/>
          <p:nvPr userDrawn="1"/>
        </p:nvSpPr>
        <p:spPr>
          <a:xfrm>
            <a:off x="0" y="0"/>
            <a:ext cx="777442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dirty="0">
              <a:latin typeface="Arial" charset="0"/>
              <a:cs typeface="Arial" charset="0"/>
            </a:endParaRPr>
          </a:p>
        </p:txBody>
      </p:sp>
      <p:sp>
        <p:nvSpPr>
          <p:cNvPr id="8" name="Rectangle 7">
            <a:extLst>
              <a:ext uri="{FF2B5EF4-FFF2-40B4-BE49-F238E27FC236}">
                <a16:creationId xmlns:a16="http://schemas.microsoft.com/office/drawing/2014/main" id="{7F491139-12A7-9F41-8CE7-769D7C7A2BF2}"/>
              </a:ext>
            </a:extLst>
          </p:cNvPr>
          <p:cNvSpPr/>
          <p:nvPr userDrawn="1"/>
        </p:nvSpPr>
        <p:spPr>
          <a:xfrm>
            <a:off x="7771506" y="0"/>
            <a:ext cx="3417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dirty="0">
              <a:latin typeface="Arial" charset="0"/>
              <a:cs typeface="Arial" charset="0"/>
            </a:endParaRPr>
          </a:p>
        </p:txBody>
      </p:sp>
      <p:sp>
        <p:nvSpPr>
          <p:cNvPr id="11" name="Rectangle 10">
            <a:extLst>
              <a:ext uri="{FF2B5EF4-FFF2-40B4-BE49-F238E27FC236}">
                <a16:creationId xmlns:a16="http://schemas.microsoft.com/office/drawing/2014/main" id="{30C7A479-FD3A-2145-B820-2CC43370800E}"/>
              </a:ext>
            </a:extLst>
          </p:cNvPr>
          <p:cNvSpPr/>
          <p:nvPr userDrawn="1"/>
        </p:nvSpPr>
        <p:spPr>
          <a:xfrm>
            <a:off x="8113936" y="0"/>
            <a:ext cx="1030064"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dirty="0">
              <a:latin typeface="Arial" charset="0"/>
              <a:cs typeface="Arial" charset="0"/>
            </a:endParaRPr>
          </a:p>
        </p:txBody>
      </p:sp>
      <p:sp>
        <p:nvSpPr>
          <p:cNvPr id="9" name="Text Placeholder 18">
            <a:extLst>
              <a:ext uri="{FF2B5EF4-FFF2-40B4-BE49-F238E27FC236}">
                <a16:creationId xmlns:a16="http://schemas.microsoft.com/office/drawing/2014/main" id="{7958769A-7DCE-7B40-ACC8-A30C826F67C1}"/>
              </a:ext>
            </a:extLst>
          </p:cNvPr>
          <p:cNvSpPr>
            <a:spLocks noGrp="1"/>
          </p:cNvSpPr>
          <p:nvPr>
            <p:ph type="body" sz="quarter" idx="11" hasCustomPrompt="1"/>
          </p:nvPr>
        </p:nvSpPr>
        <p:spPr>
          <a:xfrm>
            <a:off x="457200" y="1935163"/>
            <a:ext cx="6208345" cy="2987675"/>
          </a:xfrm>
        </p:spPr>
        <p:txBody>
          <a:bodyPr anchor="ctr"/>
          <a:lstStyle>
            <a:lvl1pPr>
              <a:defRPr sz="4800" b="1" i="0">
                <a:solidFill>
                  <a:schemeClr val="bg1"/>
                </a:solidFill>
                <a:latin typeface="+mj-lt"/>
                <a:ea typeface="Georgia Bold" charset="0"/>
                <a:cs typeface="Georgia Bold" charset="0"/>
              </a:defRPr>
            </a:lvl1pPr>
          </a:lstStyle>
          <a:p>
            <a:pPr lvl="0"/>
            <a:r>
              <a:rPr lang="en-US" dirty="0"/>
              <a:t>Divider</a:t>
            </a:r>
          </a:p>
        </p:txBody>
      </p:sp>
      <p:pic>
        <p:nvPicPr>
          <p:cNvPr id="7" name="Picture 6">
            <a:extLst>
              <a:ext uri="{FF2B5EF4-FFF2-40B4-BE49-F238E27FC236}">
                <a16:creationId xmlns:a16="http://schemas.microsoft.com/office/drawing/2014/main" id="{24CB21E1-0D98-4E80-ACA1-42208356B9B1}"/>
              </a:ext>
            </a:extLst>
          </p:cNvPr>
          <p:cNvPicPr>
            <a:picLocks noChangeAspect="1"/>
          </p:cNvPicPr>
          <p:nvPr userDrawn="1"/>
        </p:nvPicPr>
        <p:blipFill rotWithShape="1">
          <a:blip r:embed="rId2"/>
          <a:srcRect l="7424" t="21906" r="7900" b="21677"/>
          <a:stretch/>
        </p:blipFill>
        <p:spPr>
          <a:xfrm>
            <a:off x="400753" y="6308535"/>
            <a:ext cx="1420903" cy="367622"/>
          </a:xfrm>
          <a:prstGeom prst="rect">
            <a:avLst/>
          </a:prstGeom>
        </p:spPr>
      </p:pic>
    </p:spTree>
    <p:extLst>
      <p:ext uri="{BB962C8B-B14F-4D97-AF65-F5344CB8AC3E}">
        <p14:creationId xmlns:p14="http://schemas.microsoft.com/office/powerpoint/2010/main" val="283830130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2 page Image Layout - Title, text">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4558173" y="0"/>
            <a:ext cx="4585826" cy="6210300"/>
          </a:xfrm>
          <a:solidFill>
            <a:schemeClr val="bg1">
              <a:lumMod val="95000"/>
            </a:schemeClr>
          </a:solidFill>
        </p:spPr>
        <p:txBody>
          <a:bodyPr rtlCol="0" anchor="ctr">
            <a:noAutofit/>
          </a:bodyPr>
          <a:lstStyle>
            <a:lvl1pPr algn="ctr">
              <a:defRPr sz="7200" b="0" i="0">
                <a:solidFill>
                  <a:schemeClr val="bg1">
                    <a:lumMod val="85000"/>
                  </a:schemeClr>
                </a:solidFill>
                <a:latin typeface="+mn-lt"/>
                <a:cs typeface="Arial" charset="0"/>
              </a:defRPr>
            </a:lvl1pPr>
          </a:lstStyle>
          <a:p>
            <a:pPr lvl="0"/>
            <a:r>
              <a:rPr lang="en-US" noProof="0"/>
              <a:t>Click icon to add picture</a:t>
            </a:r>
            <a:endParaRPr lang="en-US" noProof="0" dirty="0"/>
          </a:p>
        </p:txBody>
      </p:sp>
      <p:sp>
        <p:nvSpPr>
          <p:cNvPr id="2" name="Title 1"/>
          <p:cNvSpPr>
            <a:spLocks noGrp="1"/>
          </p:cNvSpPr>
          <p:nvPr>
            <p:ph type="title"/>
          </p:nvPr>
        </p:nvSpPr>
        <p:spPr>
          <a:xfrm>
            <a:off x="457200" y="457200"/>
            <a:ext cx="3840480" cy="448056"/>
          </a:xfrm>
        </p:spPr>
        <p:txBody>
          <a:bodyPr/>
          <a:lstStyle>
            <a:lvl1pPr>
              <a:defRPr>
                <a:solidFill>
                  <a:schemeClr val="accent1"/>
                </a:solidFill>
              </a:defRPr>
            </a:lvl1pPr>
          </a:lstStyle>
          <a:p>
            <a:r>
              <a:rPr lang="en-US"/>
              <a:t>Click to edit Master title style</a:t>
            </a:r>
            <a:endParaRPr lang="en-US" dirty="0"/>
          </a:p>
        </p:txBody>
      </p:sp>
      <p:sp>
        <p:nvSpPr>
          <p:cNvPr id="4" name="Content Placeholder 3"/>
          <p:cNvSpPr>
            <a:spLocks noGrp="1"/>
          </p:cNvSpPr>
          <p:nvPr>
            <p:ph sz="quarter" idx="10"/>
          </p:nvPr>
        </p:nvSpPr>
        <p:spPr>
          <a:xfrm>
            <a:off x="457200" y="1143000"/>
            <a:ext cx="3840480" cy="5029200"/>
          </a:xfrm>
        </p:spPr>
        <p:txBody>
          <a:bodyPr/>
          <a:lstStyle>
            <a:lvl1pPr>
              <a:defRPr sz="2000"/>
            </a:lvl1pPr>
            <a:lvl2pPr>
              <a:defRPr sz="1800"/>
            </a:lvl2pPr>
            <a:lvl3pPr>
              <a:defRPr sz="1600"/>
            </a:lvl3pPr>
            <a:lvl4pPr>
              <a:defRPr sz="1800"/>
            </a:lvl4pPr>
            <a:lvl5pPr>
              <a:defRPr sz="1800"/>
            </a:lvl5pPr>
          </a:lstStyle>
          <a:p>
            <a:pPr lvl="0"/>
            <a:r>
              <a:rPr lang="en-US"/>
              <a:t>Click to edit Master text styles</a:t>
            </a:r>
          </a:p>
          <a:p>
            <a:pPr lvl="1"/>
            <a:r>
              <a:rPr lang="en-US"/>
              <a:t>Second level</a:t>
            </a:r>
          </a:p>
          <a:p>
            <a:pPr lvl="2"/>
            <a:r>
              <a:rPr lang="en-US"/>
              <a:t>Third level</a:t>
            </a:r>
          </a:p>
        </p:txBody>
      </p:sp>
      <p:sp>
        <p:nvSpPr>
          <p:cNvPr id="9" name="Text Placeholder 3"/>
          <p:cNvSpPr>
            <a:spLocks noGrp="1"/>
          </p:cNvSpPr>
          <p:nvPr>
            <p:ph type="body" sz="quarter" idx="12"/>
          </p:nvPr>
        </p:nvSpPr>
        <p:spPr>
          <a:xfrm>
            <a:off x="5405573" y="6373368"/>
            <a:ext cx="1244528" cy="228600"/>
          </a:xfrm>
        </p:spPr>
        <p:txBody>
          <a:bodyPr tIns="45720" bIns="45720" anchor="ctr"/>
          <a:lstStyle>
            <a:lvl1pPr>
              <a:defRPr sz="600" baseline="0">
                <a:solidFill>
                  <a:schemeClr val="bg2"/>
                </a:solidFill>
              </a:defRPr>
            </a:lvl1pPr>
          </a:lstStyle>
          <a:p>
            <a:pPr lvl="0"/>
            <a:r>
              <a:rPr lang="en-US"/>
              <a:t>Click to edit Master text styles</a:t>
            </a:r>
          </a:p>
        </p:txBody>
      </p:sp>
      <p:sp>
        <p:nvSpPr>
          <p:cNvPr id="10" name="Text Placeholder 6"/>
          <p:cNvSpPr>
            <a:spLocks noGrp="1"/>
          </p:cNvSpPr>
          <p:nvPr>
            <p:ph type="body" sz="quarter" idx="13"/>
          </p:nvPr>
        </p:nvSpPr>
        <p:spPr>
          <a:xfrm>
            <a:off x="3294218" y="6373368"/>
            <a:ext cx="1728216" cy="228600"/>
          </a:xfrm>
        </p:spPr>
        <p:txBody>
          <a:bodyPr tIns="45720" bIns="45720" anchor="ctr"/>
          <a:lstStyle>
            <a:lvl1pPr>
              <a:defRPr sz="600" baseline="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69190461"/>
      </p:ext>
    </p:extLst>
  </p:cSld>
  <p:clrMapOvr>
    <a:masterClrMapping/>
  </p:clrMapOvr>
  <p:transition>
    <p:fade/>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showMasterSp="0" preserve="1" userDrawn="1">
  <p:cSld name="Full-page Statement or Pull-Quote">
    <p:spTree>
      <p:nvGrpSpPr>
        <p:cNvPr id="1" name=""/>
        <p:cNvGrpSpPr/>
        <p:nvPr/>
      </p:nvGrpSpPr>
      <p:grpSpPr>
        <a:xfrm>
          <a:off x="0" y="0"/>
          <a:ext cx="0" cy="0"/>
          <a:chOff x="0" y="0"/>
          <a:chExt cx="0" cy="0"/>
        </a:xfrm>
      </p:grpSpPr>
      <p:sp>
        <p:nvSpPr>
          <p:cNvPr id="5" name="Rectangle 4"/>
          <p:cNvSpPr/>
          <p:nvPr userDrawn="1"/>
        </p:nvSpPr>
        <p:spPr>
          <a:xfrm>
            <a:off x="1" y="0"/>
            <a:ext cx="9143999"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dirty="0">
              <a:latin typeface="Arial" charset="0"/>
              <a:cs typeface="Arial" charset="0"/>
            </a:endParaRPr>
          </a:p>
        </p:txBody>
      </p:sp>
      <p:sp>
        <p:nvSpPr>
          <p:cNvPr id="2" name="Title 1"/>
          <p:cNvSpPr>
            <a:spLocks noGrp="1"/>
          </p:cNvSpPr>
          <p:nvPr>
            <p:ph type="ctrTitle" hasCustomPrompt="1"/>
          </p:nvPr>
        </p:nvSpPr>
        <p:spPr>
          <a:xfrm>
            <a:off x="457200" y="749808"/>
            <a:ext cx="8348472" cy="5422392"/>
          </a:xfrm>
        </p:spPr>
        <p:txBody>
          <a:bodyPr anchor="ctr"/>
          <a:lstStyle>
            <a:lvl1pPr algn="l">
              <a:lnSpc>
                <a:spcPct val="80000"/>
              </a:lnSpc>
              <a:defRPr sz="3600" b="1" i="0">
                <a:solidFill>
                  <a:schemeClr val="bg1"/>
                </a:solidFill>
                <a:latin typeface="+mj-lt"/>
                <a:ea typeface="Georgia Bold" charset="0"/>
                <a:cs typeface="Georgia Bold" charset="0"/>
              </a:defRPr>
            </a:lvl1pPr>
          </a:lstStyle>
          <a:p>
            <a:r>
              <a:rPr lang="en-US" dirty="0"/>
              <a:t>Statement</a:t>
            </a:r>
          </a:p>
        </p:txBody>
      </p:sp>
      <p:sp>
        <p:nvSpPr>
          <p:cNvPr id="6" name="Content Placeholder 8">
            <a:extLst>
              <a:ext uri="{FF2B5EF4-FFF2-40B4-BE49-F238E27FC236}">
                <a16:creationId xmlns:a16="http://schemas.microsoft.com/office/drawing/2014/main" id="{B3BE98BB-9677-8E43-BD1A-7B7F4818F9BE}"/>
              </a:ext>
            </a:extLst>
          </p:cNvPr>
          <p:cNvSpPr txBox="1">
            <a:spLocks/>
          </p:cNvSpPr>
          <p:nvPr userDrawn="1"/>
        </p:nvSpPr>
        <p:spPr>
          <a:xfrm>
            <a:off x="8593130" y="6418626"/>
            <a:ext cx="550870" cy="228600"/>
          </a:xfrm>
          <a:prstGeom prst="rect">
            <a:avLst/>
          </a:prstGeom>
        </p:spPr>
        <p:txBody>
          <a:bodyPr anchor="ctr"/>
          <a:lstStyle>
            <a:lvl1pPr marL="0" indent="0" algn="l" defTabSz="914400" rtl="0" eaLnBrk="1" latinLnBrk="0" hangingPunct="1">
              <a:spcBef>
                <a:spcPts val="600"/>
              </a:spcBef>
              <a:spcAft>
                <a:spcPts val="0"/>
              </a:spcAft>
              <a:buClrTx/>
              <a:buFontTx/>
              <a:buNone/>
              <a:tabLst>
                <a:tab pos="1201738" algn="l"/>
              </a:tabLst>
              <a:defRPr sz="8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800" b="0" i="0" dirty="0">
                <a:solidFill>
                  <a:schemeClr val="bg1"/>
                </a:solidFill>
                <a:latin typeface="Arial" charset="0"/>
                <a:cs typeface="Arial" charset="0"/>
              </a:rPr>
              <a:t> </a:t>
            </a:r>
            <a:fld id="{38743595-4496-5147-A886-7D133864DF76}" type="slidenum">
              <a:rPr lang="en-US" sz="800" b="0" i="0" smtClean="0">
                <a:solidFill>
                  <a:schemeClr val="bg1"/>
                </a:solidFill>
                <a:latin typeface="Arial" charset="0"/>
                <a:ea typeface="Arial" charset="0"/>
                <a:cs typeface="Arial" charset="0"/>
              </a:rPr>
              <a:pPr algn="ctr"/>
              <a:t>‹#›</a:t>
            </a:fld>
            <a:endParaRPr lang="en-US" sz="800" b="0" i="0" dirty="0">
              <a:solidFill>
                <a:schemeClr val="bg1"/>
              </a:solidFill>
              <a:latin typeface="Arial" charset="0"/>
              <a:ea typeface="Arial" charset="0"/>
              <a:cs typeface="Arial" charset="0"/>
            </a:endParaRPr>
          </a:p>
        </p:txBody>
      </p:sp>
      <p:pic>
        <p:nvPicPr>
          <p:cNvPr id="7" name="Picture 6">
            <a:extLst>
              <a:ext uri="{FF2B5EF4-FFF2-40B4-BE49-F238E27FC236}">
                <a16:creationId xmlns:a16="http://schemas.microsoft.com/office/drawing/2014/main" id="{EE5C90F1-DAE6-44A5-B367-B8E5053C9703}"/>
              </a:ext>
            </a:extLst>
          </p:cNvPr>
          <p:cNvPicPr>
            <a:picLocks noChangeAspect="1"/>
          </p:cNvPicPr>
          <p:nvPr userDrawn="1"/>
        </p:nvPicPr>
        <p:blipFill rotWithShape="1">
          <a:blip r:embed="rId2"/>
          <a:srcRect l="7424" t="21906" r="7900" b="21677"/>
          <a:stretch/>
        </p:blipFill>
        <p:spPr>
          <a:xfrm>
            <a:off x="400753" y="6308535"/>
            <a:ext cx="1420903" cy="367622"/>
          </a:xfrm>
          <a:prstGeom prst="rect">
            <a:avLst/>
          </a:prstGeom>
        </p:spPr>
      </p:pic>
    </p:spTree>
    <p:extLst>
      <p:ext uri="{BB962C8B-B14F-4D97-AF65-F5344CB8AC3E}">
        <p14:creationId xmlns:p14="http://schemas.microsoft.com/office/powerpoint/2010/main" val="126076798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Agenda - bullet lis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57200"/>
            <a:ext cx="7086600" cy="420624"/>
          </a:xfrm>
        </p:spPr>
        <p:txBody>
          <a:bodyPr anchor="t"/>
          <a:lstStyle>
            <a:lvl1pPr>
              <a:defRPr>
                <a:solidFill>
                  <a:schemeClr val="accent1"/>
                </a:solidFill>
              </a:defRPr>
            </a:lvl1pPr>
          </a:lstStyle>
          <a:p>
            <a:r>
              <a:rPr lang="en-US" dirty="0"/>
              <a:t>Agenda</a:t>
            </a:r>
          </a:p>
        </p:txBody>
      </p:sp>
      <p:sp>
        <p:nvSpPr>
          <p:cNvPr id="4" name="Content Placeholder 3"/>
          <p:cNvSpPr>
            <a:spLocks noGrp="1"/>
          </p:cNvSpPr>
          <p:nvPr>
            <p:ph sz="quarter" idx="10" hasCustomPrompt="1"/>
          </p:nvPr>
        </p:nvSpPr>
        <p:spPr>
          <a:xfrm>
            <a:off x="457200" y="1143000"/>
            <a:ext cx="7086600" cy="4800600"/>
          </a:xfrm>
        </p:spPr>
        <p:txBody>
          <a:bodyPr/>
          <a:lstStyle>
            <a:lvl1pPr marL="201168" indent="-201168">
              <a:buClr>
                <a:schemeClr val="bg2"/>
              </a:buClr>
              <a:buFont typeface="Arial" panose="020B0604020202020204" pitchFamily="34" charset="0"/>
              <a:buChar char="•"/>
              <a:defRPr sz="2000">
                <a:solidFill>
                  <a:schemeClr val="bg2"/>
                </a:solidFill>
              </a:defRPr>
            </a:lvl1pPr>
            <a:lvl2pPr marL="402336" indent="-200025">
              <a:buClr>
                <a:schemeClr val="bg2"/>
              </a:buClr>
              <a:buFont typeface="System Font Regular"/>
              <a:buChar char="–"/>
              <a:defRPr sz="1800">
                <a:solidFill>
                  <a:schemeClr val="bg2"/>
                </a:solidFill>
              </a:defRPr>
            </a:lvl2pPr>
            <a:lvl3pPr marL="603504" indent="-200025">
              <a:buClr>
                <a:schemeClr val="bg2"/>
              </a:buClr>
              <a:buFont typeface="Arial" panose="020B0604020202020204" pitchFamily="34" charset="0"/>
              <a:buChar char="•"/>
              <a:defRPr sz="1600">
                <a:solidFill>
                  <a:schemeClr val="bg2"/>
                </a:solidFill>
              </a:defRPr>
            </a:lvl3pPr>
            <a:lvl4pPr>
              <a:defRPr sz="1800"/>
            </a:lvl4pPr>
            <a:lvl5pPr>
              <a:defRPr sz="1800"/>
            </a:lvl5pPr>
          </a:lstStyle>
          <a:p>
            <a:pPr lvl="0"/>
            <a:r>
              <a:rPr lang="en-US" dirty="0"/>
              <a:t>First item</a:t>
            </a:r>
          </a:p>
          <a:p>
            <a:pPr lvl="1"/>
            <a:r>
              <a:rPr lang="en-US" dirty="0"/>
              <a:t>Second Level</a:t>
            </a:r>
          </a:p>
          <a:p>
            <a:pPr lvl="2"/>
            <a:r>
              <a:rPr lang="en-US" dirty="0"/>
              <a:t>Third Level</a:t>
            </a:r>
          </a:p>
          <a:p>
            <a:pPr lvl="0"/>
            <a:r>
              <a:rPr lang="en-US" dirty="0"/>
              <a:t>Second item</a:t>
            </a:r>
          </a:p>
          <a:p>
            <a:pPr lvl="0"/>
            <a:r>
              <a:rPr lang="en-US" dirty="0"/>
              <a:t>Third item</a:t>
            </a:r>
          </a:p>
          <a:p>
            <a:pPr lvl="0"/>
            <a:r>
              <a:rPr lang="en-US" dirty="0"/>
              <a:t>Fourth item</a:t>
            </a:r>
          </a:p>
          <a:p>
            <a:pPr lvl="0"/>
            <a:r>
              <a:rPr lang="en-US" dirty="0"/>
              <a:t>Fifth Item</a:t>
            </a:r>
          </a:p>
        </p:txBody>
      </p:sp>
      <p:sp>
        <p:nvSpPr>
          <p:cNvPr id="7" name="Text Placeholder 3">
            <a:extLst>
              <a:ext uri="{FF2B5EF4-FFF2-40B4-BE49-F238E27FC236}">
                <a16:creationId xmlns:a16="http://schemas.microsoft.com/office/drawing/2014/main" id="{FE70FE0C-BB2A-7B47-A2FB-00A347B507C1}"/>
              </a:ext>
            </a:extLst>
          </p:cNvPr>
          <p:cNvSpPr>
            <a:spLocks noGrp="1"/>
          </p:cNvSpPr>
          <p:nvPr>
            <p:ph type="body" sz="quarter" idx="13" hasCustomPrompt="1"/>
          </p:nvPr>
        </p:nvSpPr>
        <p:spPr>
          <a:xfrm>
            <a:off x="5405573" y="6373368"/>
            <a:ext cx="1244528" cy="228600"/>
          </a:xfrm>
        </p:spPr>
        <p:txBody>
          <a:bodyPr tIns="45720" bIns="45720" anchor="ctr" anchorCtr="0"/>
          <a:lstStyle>
            <a:lvl1pPr>
              <a:defRPr sz="600" baseline="0">
                <a:solidFill>
                  <a:schemeClr val="bg2"/>
                </a:solidFill>
              </a:defRPr>
            </a:lvl1pPr>
          </a:lstStyle>
          <a:p>
            <a:pPr lvl="0"/>
            <a:r>
              <a:rPr lang="en-US" dirty="0"/>
              <a:t>Confidential Proprietary Information</a:t>
            </a:r>
          </a:p>
        </p:txBody>
      </p:sp>
      <p:sp>
        <p:nvSpPr>
          <p:cNvPr id="8" name="Text Placeholder 6">
            <a:extLst>
              <a:ext uri="{FF2B5EF4-FFF2-40B4-BE49-F238E27FC236}">
                <a16:creationId xmlns:a16="http://schemas.microsoft.com/office/drawing/2014/main" id="{DF4994A8-BD41-1A41-8244-ED165900251C}"/>
              </a:ext>
            </a:extLst>
          </p:cNvPr>
          <p:cNvSpPr>
            <a:spLocks noGrp="1"/>
          </p:cNvSpPr>
          <p:nvPr>
            <p:ph type="body" sz="quarter" idx="14" hasCustomPrompt="1"/>
          </p:nvPr>
        </p:nvSpPr>
        <p:spPr>
          <a:xfrm>
            <a:off x="3294218" y="6373368"/>
            <a:ext cx="1728216" cy="228600"/>
          </a:xfrm>
        </p:spPr>
        <p:txBody>
          <a:bodyPr tIns="45720" bIns="45720" anchor="ctr" anchorCtr="0"/>
          <a:lstStyle>
            <a:lvl1pPr>
              <a:defRPr sz="600" baseline="0">
                <a:solidFill>
                  <a:schemeClr val="tx1"/>
                </a:solidFill>
              </a:defRPr>
            </a:lvl1pPr>
          </a:lstStyle>
          <a:p>
            <a:pPr lvl="0"/>
            <a:r>
              <a:rPr lang="en-US" dirty="0"/>
              <a:t>Presentation Title</a:t>
            </a:r>
          </a:p>
        </p:txBody>
      </p:sp>
      <p:sp>
        <p:nvSpPr>
          <p:cNvPr id="3" name="TextBox 2">
            <a:extLst>
              <a:ext uri="{FF2B5EF4-FFF2-40B4-BE49-F238E27FC236}">
                <a16:creationId xmlns:a16="http://schemas.microsoft.com/office/drawing/2014/main" id="{188B1EE2-0498-B54E-B000-B968EE4B57D1}"/>
              </a:ext>
            </a:extLst>
          </p:cNvPr>
          <p:cNvSpPr txBox="1"/>
          <p:nvPr userDrawn="1"/>
        </p:nvSpPr>
        <p:spPr>
          <a:xfrm>
            <a:off x="1896035" y="618565"/>
            <a:ext cx="0" cy="0"/>
          </a:xfrm>
          <a:prstGeom prst="rect">
            <a:avLst/>
          </a:prstGeom>
          <a:noFill/>
        </p:spPr>
        <p:txBody>
          <a:bodyPr wrap="none" lIns="0" tIns="0" rIns="0" bIns="0" rtlCol="0">
            <a:noAutofit/>
          </a:bodyPr>
          <a:lstStyle/>
          <a:p>
            <a:pPr defTabSz="456758" fontAlgn="base">
              <a:spcBef>
                <a:spcPts val="1200"/>
              </a:spcBef>
            </a:pPr>
            <a:endParaRPr lang="en-US" dirty="0" err="1">
              <a:solidFill>
                <a:schemeClr val="bg2"/>
              </a:solidFill>
              <a:ea typeface="MetLife Circular Light" charset="0"/>
              <a:cs typeface="MetLife Circular Light" charset="0"/>
            </a:endParaRPr>
          </a:p>
        </p:txBody>
      </p:sp>
    </p:spTree>
    <p:extLst>
      <p:ext uri="{BB962C8B-B14F-4D97-AF65-F5344CB8AC3E}">
        <p14:creationId xmlns:p14="http://schemas.microsoft.com/office/powerpoint/2010/main" val="124082691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Agenda - numbered lis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57200"/>
            <a:ext cx="7086600" cy="420624"/>
          </a:xfrm>
        </p:spPr>
        <p:txBody>
          <a:bodyPr anchor="t"/>
          <a:lstStyle>
            <a:lvl1pPr>
              <a:defRPr>
                <a:solidFill>
                  <a:schemeClr val="accent1"/>
                </a:solidFill>
              </a:defRPr>
            </a:lvl1pPr>
          </a:lstStyle>
          <a:p>
            <a:r>
              <a:rPr lang="en-US" dirty="0"/>
              <a:t>Agenda</a:t>
            </a:r>
          </a:p>
        </p:txBody>
      </p:sp>
      <p:sp>
        <p:nvSpPr>
          <p:cNvPr id="4" name="Content Placeholder 3"/>
          <p:cNvSpPr>
            <a:spLocks noGrp="1"/>
          </p:cNvSpPr>
          <p:nvPr>
            <p:ph sz="quarter" idx="10" hasCustomPrompt="1"/>
          </p:nvPr>
        </p:nvSpPr>
        <p:spPr>
          <a:xfrm>
            <a:off x="457200" y="1143000"/>
            <a:ext cx="7086600" cy="4800600"/>
          </a:xfrm>
        </p:spPr>
        <p:txBody>
          <a:bodyPr/>
          <a:lstStyle>
            <a:lvl1pPr marL="347472" indent="-347472">
              <a:buClr>
                <a:schemeClr val="tx2"/>
              </a:buClr>
              <a:buFont typeface="+mj-lt"/>
              <a:buAutoNum type="arabicPeriod"/>
              <a:defRPr sz="2000">
                <a:solidFill>
                  <a:schemeClr val="bg2"/>
                </a:solidFill>
              </a:defRPr>
            </a:lvl1pPr>
            <a:lvl2pPr marL="548640" indent="-201168">
              <a:buClr>
                <a:schemeClr val="bg2"/>
              </a:buClr>
              <a:buFont typeface="Arial" panose="020B0604020202020204" pitchFamily="34" charset="0"/>
              <a:buChar char="•"/>
              <a:defRPr sz="1800">
                <a:solidFill>
                  <a:schemeClr val="bg2"/>
                </a:solidFill>
              </a:defRPr>
            </a:lvl2pPr>
            <a:lvl3pPr marL="822960" indent="-201168">
              <a:buClr>
                <a:schemeClr val="bg2"/>
              </a:buClr>
              <a:buFont typeface="System Font Regular"/>
              <a:buChar char="–"/>
              <a:defRPr sz="1600">
                <a:solidFill>
                  <a:schemeClr val="bg2"/>
                </a:solidFill>
              </a:defRPr>
            </a:lvl3pPr>
            <a:lvl4pPr>
              <a:defRPr sz="1800"/>
            </a:lvl4pPr>
            <a:lvl5pPr>
              <a:defRPr sz="1800"/>
            </a:lvl5pPr>
          </a:lstStyle>
          <a:p>
            <a:r>
              <a:rPr lang="en-US" dirty="0"/>
              <a:t>Section Title One</a:t>
            </a:r>
          </a:p>
          <a:p>
            <a:pPr lvl="1"/>
            <a:r>
              <a:rPr lang="en-US" dirty="0"/>
              <a:t>Second Level</a:t>
            </a:r>
          </a:p>
          <a:p>
            <a:pPr lvl="2"/>
            <a:r>
              <a:rPr lang="en-US" dirty="0"/>
              <a:t>Third Level</a:t>
            </a:r>
          </a:p>
          <a:p>
            <a:r>
              <a:rPr lang="en-US" dirty="0"/>
              <a:t>Section Title Two</a:t>
            </a:r>
          </a:p>
          <a:p>
            <a:r>
              <a:rPr lang="en-US" dirty="0"/>
              <a:t>Section Title Three</a:t>
            </a:r>
          </a:p>
          <a:p>
            <a:r>
              <a:rPr lang="en-US" dirty="0"/>
              <a:t>Section Title Four</a:t>
            </a:r>
          </a:p>
          <a:p>
            <a:r>
              <a:rPr lang="en-US" dirty="0"/>
              <a:t>Section Title Five</a:t>
            </a:r>
          </a:p>
          <a:p>
            <a:pPr lvl="0"/>
            <a:endParaRPr lang="en-US" dirty="0"/>
          </a:p>
          <a:p>
            <a:pPr lvl="0"/>
            <a:endParaRPr lang="en-US" dirty="0"/>
          </a:p>
        </p:txBody>
      </p:sp>
      <p:sp>
        <p:nvSpPr>
          <p:cNvPr id="7" name="Text Placeholder 3">
            <a:extLst>
              <a:ext uri="{FF2B5EF4-FFF2-40B4-BE49-F238E27FC236}">
                <a16:creationId xmlns:a16="http://schemas.microsoft.com/office/drawing/2014/main" id="{5C8F005B-1F72-A842-999B-A2F9E107FB85}"/>
              </a:ext>
            </a:extLst>
          </p:cNvPr>
          <p:cNvSpPr>
            <a:spLocks noGrp="1"/>
          </p:cNvSpPr>
          <p:nvPr>
            <p:ph type="body" sz="quarter" idx="11" hasCustomPrompt="1"/>
          </p:nvPr>
        </p:nvSpPr>
        <p:spPr>
          <a:xfrm>
            <a:off x="5405573" y="6373368"/>
            <a:ext cx="1244528" cy="228600"/>
          </a:xfrm>
        </p:spPr>
        <p:txBody>
          <a:bodyPr tIns="45720" bIns="45720" anchor="ctr" anchorCtr="0"/>
          <a:lstStyle>
            <a:lvl1pPr>
              <a:defRPr sz="600" baseline="0">
                <a:solidFill>
                  <a:schemeClr val="bg2"/>
                </a:solidFill>
              </a:defRPr>
            </a:lvl1pPr>
          </a:lstStyle>
          <a:p>
            <a:pPr lvl="0"/>
            <a:r>
              <a:rPr lang="en-US" dirty="0"/>
              <a:t>Confidential Proprietary Information</a:t>
            </a:r>
          </a:p>
        </p:txBody>
      </p:sp>
      <p:sp>
        <p:nvSpPr>
          <p:cNvPr id="8" name="Text Placeholder 6">
            <a:extLst>
              <a:ext uri="{FF2B5EF4-FFF2-40B4-BE49-F238E27FC236}">
                <a16:creationId xmlns:a16="http://schemas.microsoft.com/office/drawing/2014/main" id="{61EECD60-D662-9745-995E-0D278EA2F551}"/>
              </a:ext>
            </a:extLst>
          </p:cNvPr>
          <p:cNvSpPr>
            <a:spLocks noGrp="1"/>
          </p:cNvSpPr>
          <p:nvPr>
            <p:ph type="body" sz="quarter" idx="12" hasCustomPrompt="1"/>
          </p:nvPr>
        </p:nvSpPr>
        <p:spPr>
          <a:xfrm>
            <a:off x="3294218" y="6373368"/>
            <a:ext cx="1728216" cy="228600"/>
          </a:xfrm>
        </p:spPr>
        <p:txBody>
          <a:bodyPr tIns="45720" bIns="45720" anchor="ctr" anchorCtr="0"/>
          <a:lstStyle>
            <a:lvl1pPr>
              <a:defRPr sz="600" baseline="0">
                <a:solidFill>
                  <a:schemeClr val="tx1"/>
                </a:solidFill>
              </a:defRPr>
            </a:lvl1pPr>
          </a:lstStyle>
          <a:p>
            <a:pPr lvl="0"/>
            <a:r>
              <a:rPr lang="en-US" dirty="0"/>
              <a:t>Presentation Title</a:t>
            </a:r>
          </a:p>
        </p:txBody>
      </p:sp>
    </p:spTree>
    <p:extLst>
      <p:ext uri="{BB962C8B-B14F-4D97-AF65-F5344CB8AC3E}">
        <p14:creationId xmlns:p14="http://schemas.microsoft.com/office/powerpoint/2010/main" val="188976787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Simple Layout - 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57200"/>
            <a:ext cx="7086600" cy="420624"/>
          </a:xfrm>
        </p:spPr>
        <p:txBody>
          <a:bodyPr anchor="t"/>
          <a:lstStyle>
            <a:lvl1pPr>
              <a:defRPr>
                <a:solidFill>
                  <a:schemeClr val="accent1"/>
                </a:solidFill>
              </a:defRPr>
            </a:lvl1pPr>
          </a:lstStyle>
          <a:p>
            <a:r>
              <a:rPr lang="en-US" dirty="0"/>
              <a:t>Title</a:t>
            </a:r>
          </a:p>
        </p:txBody>
      </p:sp>
      <p:sp>
        <p:nvSpPr>
          <p:cNvPr id="4" name="Content Placeholder 3"/>
          <p:cNvSpPr>
            <a:spLocks noGrp="1"/>
          </p:cNvSpPr>
          <p:nvPr>
            <p:ph sz="quarter" idx="10" hasCustomPrompt="1"/>
          </p:nvPr>
        </p:nvSpPr>
        <p:spPr>
          <a:xfrm>
            <a:off x="457200" y="1143000"/>
            <a:ext cx="7086600" cy="4800600"/>
          </a:xfrm>
        </p:spPr>
        <p:txBody>
          <a:bodyPr/>
          <a:lstStyle>
            <a:lvl1pPr>
              <a:defRPr sz="2000">
                <a:solidFill>
                  <a:schemeClr val="bg2"/>
                </a:solidFill>
              </a:defRPr>
            </a:lvl1pPr>
            <a:lvl2pPr>
              <a:defRPr sz="1800">
                <a:solidFill>
                  <a:schemeClr val="bg2"/>
                </a:solidFill>
              </a:defRPr>
            </a:lvl2pPr>
            <a:lvl3pPr>
              <a:defRPr sz="1600">
                <a:solidFill>
                  <a:schemeClr val="bg2"/>
                </a:solidFill>
              </a:defRPr>
            </a:lvl3pPr>
            <a:lvl4pPr>
              <a:defRPr sz="1800"/>
            </a:lvl4pPr>
            <a:lvl5pPr>
              <a:defRPr sz="1800"/>
            </a:lvl5pPr>
          </a:lstStyle>
          <a:p>
            <a:pPr lvl="0"/>
            <a:r>
              <a:rPr lang="en-US" dirty="0"/>
              <a:t>First Level</a:t>
            </a:r>
          </a:p>
          <a:p>
            <a:pPr lvl="1"/>
            <a:r>
              <a:rPr lang="en-US" dirty="0"/>
              <a:t>Second Level</a:t>
            </a:r>
          </a:p>
          <a:p>
            <a:pPr lvl="2"/>
            <a:r>
              <a:rPr lang="en-US" dirty="0"/>
              <a:t>Third Level</a:t>
            </a:r>
          </a:p>
        </p:txBody>
      </p:sp>
      <p:sp>
        <p:nvSpPr>
          <p:cNvPr id="7" name="Text Placeholder 3">
            <a:extLst>
              <a:ext uri="{FF2B5EF4-FFF2-40B4-BE49-F238E27FC236}">
                <a16:creationId xmlns:a16="http://schemas.microsoft.com/office/drawing/2014/main" id="{B2D089B6-E31C-9F4C-A859-ADF25E22CCF8}"/>
              </a:ext>
            </a:extLst>
          </p:cNvPr>
          <p:cNvSpPr>
            <a:spLocks noGrp="1"/>
          </p:cNvSpPr>
          <p:nvPr>
            <p:ph type="body" sz="quarter" idx="11" hasCustomPrompt="1"/>
          </p:nvPr>
        </p:nvSpPr>
        <p:spPr>
          <a:xfrm>
            <a:off x="5405573" y="6373368"/>
            <a:ext cx="1244528" cy="228600"/>
          </a:xfrm>
        </p:spPr>
        <p:txBody>
          <a:bodyPr tIns="45720" bIns="45720" anchor="ctr" anchorCtr="0"/>
          <a:lstStyle>
            <a:lvl1pPr>
              <a:defRPr sz="600" baseline="0">
                <a:solidFill>
                  <a:schemeClr val="bg2"/>
                </a:solidFill>
              </a:defRPr>
            </a:lvl1pPr>
          </a:lstStyle>
          <a:p>
            <a:pPr lvl="0"/>
            <a:r>
              <a:rPr lang="en-US" dirty="0"/>
              <a:t>Confidential Proprietary Information</a:t>
            </a:r>
          </a:p>
        </p:txBody>
      </p:sp>
      <p:sp>
        <p:nvSpPr>
          <p:cNvPr id="8" name="Text Placeholder 6">
            <a:extLst>
              <a:ext uri="{FF2B5EF4-FFF2-40B4-BE49-F238E27FC236}">
                <a16:creationId xmlns:a16="http://schemas.microsoft.com/office/drawing/2014/main" id="{F5782B70-2704-A940-BA9A-036BAD4AD280}"/>
              </a:ext>
            </a:extLst>
          </p:cNvPr>
          <p:cNvSpPr>
            <a:spLocks noGrp="1"/>
          </p:cNvSpPr>
          <p:nvPr>
            <p:ph type="body" sz="quarter" idx="12" hasCustomPrompt="1"/>
          </p:nvPr>
        </p:nvSpPr>
        <p:spPr>
          <a:xfrm>
            <a:off x="3294218" y="6373368"/>
            <a:ext cx="1728216" cy="228600"/>
          </a:xfrm>
        </p:spPr>
        <p:txBody>
          <a:bodyPr tIns="45720" bIns="45720" anchor="ctr" anchorCtr="0"/>
          <a:lstStyle>
            <a:lvl1pPr>
              <a:defRPr sz="600" baseline="0">
                <a:solidFill>
                  <a:schemeClr val="tx1"/>
                </a:solidFill>
              </a:defRPr>
            </a:lvl1pPr>
          </a:lstStyle>
          <a:p>
            <a:pPr lvl="0"/>
            <a:r>
              <a:rPr lang="en-US" dirty="0"/>
              <a:t>Presentation Title</a:t>
            </a:r>
          </a:p>
        </p:txBody>
      </p:sp>
      <p:sp>
        <p:nvSpPr>
          <p:cNvPr id="3" name="TextBox 2">
            <a:extLst>
              <a:ext uri="{FF2B5EF4-FFF2-40B4-BE49-F238E27FC236}">
                <a16:creationId xmlns:a16="http://schemas.microsoft.com/office/drawing/2014/main" id="{D5E7F2E4-7E92-ED48-B50B-40BD6F937508}"/>
              </a:ext>
            </a:extLst>
          </p:cNvPr>
          <p:cNvSpPr txBox="1"/>
          <p:nvPr userDrawn="1"/>
        </p:nvSpPr>
        <p:spPr>
          <a:xfrm>
            <a:off x="1358153" y="712694"/>
            <a:ext cx="0" cy="0"/>
          </a:xfrm>
          <a:prstGeom prst="rect">
            <a:avLst/>
          </a:prstGeom>
          <a:noFill/>
        </p:spPr>
        <p:txBody>
          <a:bodyPr wrap="none" lIns="0" tIns="0" rIns="0" bIns="0" rtlCol="0">
            <a:noAutofit/>
          </a:bodyPr>
          <a:lstStyle/>
          <a:p>
            <a:pPr defTabSz="456758" fontAlgn="base">
              <a:spcBef>
                <a:spcPts val="1200"/>
              </a:spcBef>
            </a:pPr>
            <a:endParaRPr lang="en-US" dirty="0" err="1">
              <a:solidFill>
                <a:schemeClr val="bg2"/>
              </a:solidFill>
              <a:ea typeface="MetLife Circular Light" charset="0"/>
              <a:cs typeface="MetLife Circular Light" charset="0"/>
            </a:endParaRPr>
          </a:p>
        </p:txBody>
      </p:sp>
    </p:spTree>
    <p:extLst>
      <p:ext uri="{BB962C8B-B14F-4D97-AF65-F5344CB8AC3E}">
        <p14:creationId xmlns:p14="http://schemas.microsoft.com/office/powerpoint/2010/main" val="400400881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Simple Layout - Title and three-column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57200"/>
            <a:ext cx="7086600" cy="420624"/>
          </a:xfrm>
        </p:spPr>
        <p:txBody>
          <a:bodyPr anchor="t"/>
          <a:lstStyle>
            <a:lvl1pPr>
              <a:defRPr>
                <a:solidFill>
                  <a:schemeClr val="accent1"/>
                </a:solidFill>
              </a:defRPr>
            </a:lvl1pPr>
          </a:lstStyle>
          <a:p>
            <a:r>
              <a:rPr lang="en-US" dirty="0"/>
              <a:t>Title</a:t>
            </a:r>
          </a:p>
        </p:txBody>
      </p:sp>
      <p:sp>
        <p:nvSpPr>
          <p:cNvPr id="4" name="Content Placeholder 3"/>
          <p:cNvSpPr>
            <a:spLocks noGrp="1"/>
          </p:cNvSpPr>
          <p:nvPr>
            <p:ph sz="quarter" idx="10" hasCustomPrompt="1"/>
          </p:nvPr>
        </p:nvSpPr>
        <p:spPr>
          <a:xfrm>
            <a:off x="457200" y="1143000"/>
            <a:ext cx="7086600" cy="4800600"/>
          </a:xfrm>
        </p:spPr>
        <p:txBody>
          <a:bodyPr numCol="3" spcCol="137160"/>
          <a:lstStyle>
            <a:lvl1pPr>
              <a:defRPr sz="2000">
                <a:solidFill>
                  <a:schemeClr val="bg2"/>
                </a:solidFill>
              </a:defRPr>
            </a:lvl1pPr>
            <a:lvl2pPr>
              <a:defRPr sz="1800">
                <a:solidFill>
                  <a:schemeClr val="bg2"/>
                </a:solidFill>
              </a:defRPr>
            </a:lvl2pPr>
            <a:lvl3pPr>
              <a:defRPr sz="1600">
                <a:solidFill>
                  <a:schemeClr val="bg2"/>
                </a:solidFill>
              </a:defRPr>
            </a:lvl3pPr>
            <a:lvl4pPr>
              <a:defRPr sz="1800"/>
            </a:lvl4pPr>
            <a:lvl5pPr>
              <a:defRPr sz="1800"/>
            </a:lvl5pPr>
          </a:lstStyle>
          <a:p>
            <a:pPr lvl="0"/>
            <a:r>
              <a:rPr lang="en-US" dirty="0"/>
              <a:t>First Level</a:t>
            </a:r>
          </a:p>
          <a:p>
            <a:pPr lvl="1"/>
            <a:r>
              <a:rPr lang="en-US" dirty="0"/>
              <a:t>Second Level</a:t>
            </a:r>
          </a:p>
          <a:p>
            <a:pPr lvl="2"/>
            <a:r>
              <a:rPr lang="en-US" dirty="0"/>
              <a:t>Third Level</a:t>
            </a:r>
          </a:p>
        </p:txBody>
      </p:sp>
      <p:sp>
        <p:nvSpPr>
          <p:cNvPr id="7" name="Text Placeholder 3">
            <a:extLst>
              <a:ext uri="{FF2B5EF4-FFF2-40B4-BE49-F238E27FC236}">
                <a16:creationId xmlns:a16="http://schemas.microsoft.com/office/drawing/2014/main" id="{F541B9EC-AAA5-564C-AD9C-6BC1C50C075F}"/>
              </a:ext>
            </a:extLst>
          </p:cNvPr>
          <p:cNvSpPr>
            <a:spLocks noGrp="1"/>
          </p:cNvSpPr>
          <p:nvPr>
            <p:ph type="body" sz="quarter" idx="11" hasCustomPrompt="1"/>
          </p:nvPr>
        </p:nvSpPr>
        <p:spPr>
          <a:xfrm>
            <a:off x="5405573" y="6373368"/>
            <a:ext cx="1244528" cy="228600"/>
          </a:xfrm>
        </p:spPr>
        <p:txBody>
          <a:bodyPr tIns="45720" bIns="45720" anchor="ctr" anchorCtr="0"/>
          <a:lstStyle>
            <a:lvl1pPr>
              <a:defRPr sz="600" baseline="0">
                <a:solidFill>
                  <a:schemeClr val="bg2"/>
                </a:solidFill>
              </a:defRPr>
            </a:lvl1pPr>
          </a:lstStyle>
          <a:p>
            <a:pPr lvl="0"/>
            <a:r>
              <a:rPr lang="en-US" dirty="0"/>
              <a:t>Confidential Proprietary Information</a:t>
            </a:r>
          </a:p>
        </p:txBody>
      </p:sp>
      <p:sp>
        <p:nvSpPr>
          <p:cNvPr id="8" name="Text Placeholder 6">
            <a:extLst>
              <a:ext uri="{FF2B5EF4-FFF2-40B4-BE49-F238E27FC236}">
                <a16:creationId xmlns:a16="http://schemas.microsoft.com/office/drawing/2014/main" id="{AD00712E-786D-114E-8FAC-DC246530D39B}"/>
              </a:ext>
            </a:extLst>
          </p:cNvPr>
          <p:cNvSpPr>
            <a:spLocks noGrp="1"/>
          </p:cNvSpPr>
          <p:nvPr>
            <p:ph type="body" sz="quarter" idx="12" hasCustomPrompt="1"/>
          </p:nvPr>
        </p:nvSpPr>
        <p:spPr>
          <a:xfrm>
            <a:off x="3294218" y="6373368"/>
            <a:ext cx="1728216" cy="228600"/>
          </a:xfrm>
        </p:spPr>
        <p:txBody>
          <a:bodyPr tIns="45720" bIns="45720" anchor="ctr" anchorCtr="0"/>
          <a:lstStyle>
            <a:lvl1pPr>
              <a:defRPr sz="600" baseline="0">
                <a:solidFill>
                  <a:schemeClr val="tx1"/>
                </a:solidFill>
              </a:defRPr>
            </a:lvl1pPr>
          </a:lstStyle>
          <a:p>
            <a:pPr lvl="0"/>
            <a:r>
              <a:rPr lang="en-US" dirty="0"/>
              <a:t>Presentation Title</a:t>
            </a:r>
          </a:p>
        </p:txBody>
      </p:sp>
    </p:spTree>
    <p:extLst>
      <p:ext uri="{BB962C8B-B14F-4D97-AF65-F5344CB8AC3E}">
        <p14:creationId xmlns:p14="http://schemas.microsoft.com/office/powerpoint/2010/main" val="306612812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Simple Layout - Title, header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57200"/>
            <a:ext cx="7086600" cy="420624"/>
          </a:xfrm>
        </p:spPr>
        <p:txBody>
          <a:bodyPr anchor="t"/>
          <a:lstStyle>
            <a:lvl1pPr>
              <a:defRPr>
                <a:solidFill>
                  <a:schemeClr val="accent1"/>
                </a:solidFill>
              </a:defRPr>
            </a:lvl1pPr>
          </a:lstStyle>
          <a:p>
            <a:r>
              <a:rPr lang="en-US" dirty="0"/>
              <a:t>Title</a:t>
            </a:r>
          </a:p>
        </p:txBody>
      </p:sp>
      <p:sp>
        <p:nvSpPr>
          <p:cNvPr id="4" name="Content Placeholder 3"/>
          <p:cNvSpPr>
            <a:spLocks noGrp="1"/>
          </p:cNvSpPr>
          <p:nvPr>
            <p:ph sz="quarter" idx="10" hasCustomPrompt="1"/>
          </p:nvPr>
        </p:nvSpPr>
        <p:spPr>
          <a:xfrm>
            <a:off x="457200" y="1143000"/>
            <a:ext cx="7083682" cy="4800600"/>
          </a:xfrm>
        </p:spPr>
        <p:txBody>
          <a:bodyPr/>
          <a:lstStyle>
            <a:lvl1pPr>
              <a:spcBef>
                <a:spcPts val="1800"/>
              </a:spcBef>
              <a:defRPr sz="2000" b="1" i="0">
                <a:solidFill>
                  <a:schemeClr val="tx2"/>
                </a:solidFill>
                <a:latin typeface="+mn-lt"/>
                <a:ea typeface="Arial" charset="0"/>
                <a:cs typeface="Arial" charset="0"/>
              </a:defRPr>
            </a:lvl1pPr>
            <a:lvl2pPr marL="0" indent="0">
              <a:spcBef>
                <a:spcPts val="1200"/>
              </a:spcBef>
              <a:buFontTx/>
              <a:buNone/>
              <a:defRPr sz="2000"/>
            </a:lvl2pPr>
            <a:lvl3pPr marL="200025" indent="-200025">
              <a:spcBef>
                <a:spcPts val="600"/>
              </a:spcBef>
              <a:buFont typeface="Arial"/>
              <a:buChar char="•"/>
              <a:defRPr sz="1800"/>
            </a:lvl3pPr>
            <a:lvl4pPr marL="398463" indent="-200025">
              <a:buFont typeface="Lucida Grande"/>
              <a:buChar char="-"/>
              <a:defRPr sz="1600"/>
            </a:lvl4pPr>
            <a:lvl5pPr>
              <a:defRPr sz="1800"/>
            </a:lvl5pPr>
          </a:lstStyle>
          <a:p>
            <a:pPr lvl="0"/>
            <a:r>
              <a:rPr lang="en-US" dirty="0"/>
              <a:t>Header</a:t>
            </a:r>
          </a:p>
          <a:p>
            <a:pPr lvl="1"/>
            <a:r>
              <a:rPr lang="en-US" dirty="0"/>
              <a:t>First Level </a:t>
            </a:r>
          </a:p>
          <a:p>
            <a:pPr lvl="2"/>
            <a:r>
              <a:rPr lang="en-US" dirty="0"/>
              <a:t>Second Level</a:t>
            </a:r>
          </a:p>
          <a:p>
            <a:pPr lvl="3"/>
            <a:r>
              <a:rPr lang="en-US" dirty="0"/>
              <a:t>Third Level</a:t>
            </a:r>
          </a:p>
        </p:txBody>
      </p:sp>
      <p:sp>
        <p:nvSpPr>
          <p:cNvPr id="7" name="Text Placeholder 3">
            <a:extLst>
              <a:ext uri="{FF2B5EF4-FFF2-40B4-BE49-F238E27FC236}">
                <a16:creationId xmlns:a16="http://schemas.microsoft.com/office/drawing/2014/main" id="{EFFC44A4-960A-824D-A368-E7C1C6D7F972}"/>
              </a:ext>
            </a:extLst>
          </p:cNvPr>
          <p:cNvSpPr>
            <a:spLocks noGrp="1"/>
          </p:cNvSpPr>
          <p:nvPr>
            <p:ph type="body" sz="quarter" idx="11" hasCustomPrompt="1"/>
          </p:nvPr>
        </p:nvSpPr>
        <p:spPr>
          <a:xfrm>
            <a:off x="5405573" y="6373368"/>
            <a:ext cx="1244528" cy="228600"/>
          </a:xfrm>
        </p:spPr>
        <p:txBody>
          <a:bodyPr tIns="45720" bIns="45720" anchor="ctr" anchorCtr="0"/>
          <a:lstStyle>
            <a:lvl1pPr>
              <a:defRPr sz="600" baseline="0">
                <a:solidFill>
                  <a:schemeClr val="bg2"/>
                </a:solidFill>
              </a:defRPr>
            </a:lvl1pPr>
          </a:lstStyle>
          <a:p>
            <a:pPr lvl="0"/>
            <a:r>
              <a:rPr lang="en-US" dirty="0"/>
              <a:t>Confidential Proprietary Information</a:t>
            </a:r>
          </a:p>
        </p:txBody>
      </p:sp>
      <p:sp>
        <p:nvSpPr>
          <p:cNvPr id="8" name="Text Placeholder 6">
            <a:extLst>
              <a:ext uri="{FF2B5EF4-FFF2-40B4-BE49-F238E27FC236}">
                <a16:creationId xmlns:a16="http://schemas.microsoft.com/office/drawing/2014/main" id="{9D3AEFDD-DF77-A547-9FE2-14EF1A597834}"/>
              </a:ext>
            </a:extLst>
          </p:cNvPr>
          <p:cNvSpPr>
            <a:spLocks noGrp="1"/>
          </p:cNvSpPr>
          <p:nvPr>
            <p:ph type="body" sz="quarter" idx="12" hasCustomPrompt="1"/>
          </p:nvPr>
        </p:nvSpPr>
        <p:spPr>
          <a:xfrm>
            <a:off x="3294218" y="6373368"/>
            <a:ext cx="1728216" cy="228600"/>
          </a:xfrm>
        </p:spPr>
        <p:txBody>
          <a:bodyPr tIns="45720" bIns="45720" anchor="ctr" anchorCtr="0"/>
          <a:lstStyle>
            <a:lvl1pPr>
              <a:defRPr sz="600" baseline="0">
                <a:solidFill>
                  <a:schemeClr val="tx1"/>
                </a:solidFill>
              </a:defRPr>
            </a:lvl1pPr>
          </a:lstStyle>
          <a:p>
            <a:pPr lvl="0"/>
            <a:r>
              <a:rPr lang="en-US" dirty="0"/>
              <a:t>Presentation Title</a:t>
            </a:r>
          </a:p>
        </p:txBody>
      </p:sp>
    </p:spTree>
    <p:extLst>
      <p:ext uri="{BB962C8B-B14F-4D97-AF65-F5344CB8AC3E}">
        <p14:creationId xmlns:p14="http://schemas.microsoft.com/office/powerpoint/2010/main" val="113036361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Simple Layout - Title, header, Subheader, text">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B372CB4-BC72-5843-B18C-A6DA70EBB71E}"/>
              </a:ext>
            </a:extLst>
          </p:cNvPr>
          <p:cNvSpPr>
            <a:spLocks noGrp="1"/>
          </p:cNvSpPr>
          <p:nvPr>
            <p:ph type="title" hasCustomPrompt="1"/>
          </p:nvPr>
        </p:nvSpPr>
        <p:spPr>
          <a:xfrm>
            <a:off x="457200" y="457200"/>
            <a:ext cx="7086600" cy="420624"/>
          </a:xfrm>
        </p:spPr>
        <p:txBody>
          <a:bodyPr anchor="t"/>
          <a:lstStyle>
            <a:lvl1pPr>
              <a:defRPr>
                <a:solidFill>
                  <a:schemeClr val="accent1"/>
                </a:solidFill>
              </a:defRPr>
            </a:lvl1pPr>
          </a:lstStyle>
          <a:p>
            <a:r>
              <a:rPr lang="en-US" dirty="0"/>
              <a:t>Title</a:t>
            </a:r>
          </a:p>
        </p:txBody>
      </p:sp>
      <p:sp>
        <p:nvSpPr>
          <p:cNvPr id="4" name="Content Placeholder 3">
            <a:extLst>
              <a:ext uri="{FF2B5EF4-FFF2-40B4-BE49-F238E27FC236}">
                <a16:creationId xmlns:a16="http://schemas.microsoft.com/office/drawing/2014/main" id="{FAEA1F2A-2A98-C741-B6CE-2AE83C9DEB22}"/>
              </a:ext>
            </a:extLst>
          </p:cNvPr>
          <p:cNvSpPr>
            <a:spLocks noGrp="1"/>
          </p:cNvSpPr>
          <p:nvPr>
            <p:ph sz="quarter" idx="10" hasCustomPrompt="1"/>
          </p:nvPr>
        </p:nvSpPr>
        <p:spPr>
          <a:xfrm>
            <a:off x="457200" y="1143000"/>
            <a:ext cx="7086600" cy="4800600"/>
          </a:xfrm>
        </p:spPr>
        <p:txBody>
          <a:bodyPr/>
          <a:lstStyle>
            <a:lvl1pPr>
              <a:spcBef>
                <a:spcPts val="1800"/>
              </a:spcBef>
              <a:buFontTx/>
              <a:buNone/>
              <a:defRPr sz="2000" b="1" i="0">
                <a:solidFill>
                  <a:schemeClr val="tx2"/>
                </a:solidFill>
                <a:latin typeface="+mn-lt"/>
                <a:ea typeface="Arial" charset="0"/>
                <a:cs typeface="Arial" charset="0"/>
              </a:defRPr>
            </a:lvl1pPr>
            <a:lvl2pPr marL="0" indent="0">
              <a:spcBef>
                <a:spcPts val="1200"/>
              </a:spcBef>
              <a:buFontTx/>
              <a:buNone/>
              <a:defRPr sz="1400" b="0">
                <a:solidFill>
                  <a:schemeClr val="tx1"/>
                </a:solidFill>
              </a:defRPr>
            </a:lvl2pPr>
            <a:lvl3pPr marL="0" indent="0">
              <a:spcBef>
                <a:spcPts val="1200"/>
              </a:spcBef>
              <a:buFontTx/>
              <a:buNone/>
              <a:defRPr sz="2000"/>
            </a:lvl3pPr>
            <a:lvl4pPr marL="201168" indent="-200025">
              <a:spcBef>
                <a:spcPts val="600"/>
              </a:spcBef>
              <a:buFont typeface="Arial" panose="020B0604020202020204" pitchFamily="34" charset="0"/>
              <a:buChar char="•"/>
              <a:defRPr sz="1800"/>
            </a:lvl4pPr>
            <a:lvl5pPr marL="402336" indent="-201168">
              <a:defRPr sz="1600"/>
            </a:lvl5pPr>
          </a:lstStyle>
          <a:p>
            <a:pPr lvl="0"/>
            <a:r>
              <a:rPr lang="en-US" dirty="0"/>
              <a:t>Header</a:t>
            </a:r>
          </a:p>
          <a:p>
            <a:pPr lvl="1"/>
            <a:r>
              <a:rPr lang="en-US" dirty="0"/>
              <a:t>SUBHEADER</a:t>
            </a:r>
          </a:p>
          <a:p>
            <a:pPr lvl="2"/>
            <a:r>
              <a:rPr lang="en-US" dirty="0"/>
              <a:t>First Level </a:t>
            </a:r>
          </a:p>
          <a:p>
            <a:pPr lvl="3"/>
            <a:r>
              <a:rPr lang="en-US" dirty="0"/>
              <a:t>Second Level</a:t>
            </a:r>
          </a:p>
          <a:p>
            <a:pPr lvl="4"/>
            <a:r>
              <a:rPr lang="en-US" dirty="0"/>
              <a:t>Third Level</a:t>
            </a:r>
          </a:p>
        </p:txBody>
      </p:sp>
      <p:sp>
        <p:nvSpPr>
          <p:cNvPr id="6" name="Text Placeholder 3">
            <a:extLst>
              <a:ext uri="{FF2B5EF4-FFF2-40B4-BE49-F238E27FC236}">
                <a16:creationId xmlns:a16="http://schemas.microsoft.com/office/drawing/2014/main" id="{35D0C2E7-3015-1B44-8EBD-035DE45689E7}"/>
              </a:ext>
            </a:extLst>
          </p:cNvPr>
          <p:cNvSpPr>
            <a:spLocks noGrp="1"/>
          </p:cNvSpPr>
          <p:nvPr>
            <p:ph type="body" sz="quarter" idx="11" hasCustomPrompt="1"/>
          </p:nvPr>
        </p:nvSpPr>
        <p:spPr>
          <a:xfrm>
            <a:off x="5405573" y="6373368"/>
            <a:ext cx="1244528" cy="228600"/>
          </a:xfrm>
        </p:spPr>
        <p:txBody>
          <a:bodyPr tIns="45720" bIns="45720" anchor="ctr" anchorCtr="0"/>
          <a:lstStyle>
            <a:lvl1pPr>
              <a:defRPr sz="600" baseline="0">
                <a:solidFill>
                  <a:schemeClr val="bg2"/>
                </a:solidFill>
              </a:defRPr>
            </a:lvl1pPr>
          </a:lstStyle>
          <a:p>
            <a:pPr lvl="0"/>
            <a:r>
              <a:rPr lang="en-US" dirty="0"/>
              <a:t>Confidential Proprietary Information</a:t>
            </a:r>
          </a:p>
        </p:txBody>
      </p:sp>
      <p:sp>
        <p:nvSpPr>
          <p:cNvPr id="9" name="Text Placeholder 6">
            <a:extLst>
              <a:ext uri="{FF2B5EF4-FFF2-40B4-BE49-F238E27FC236}">
                <a16:creationId xmlns:a16="http://schemas.microsoft.com/office/drawing/2014/main" id="{02F6DCC2-F105-4541-85FB-4A021343151D}"/>
              </a:ext>
            </a:extLst>
          </p:cNvPr>
          <p:cNvSpPr>
            <a:spLocks noGrp="1"/>
          </p:cNvSpPr>
          <p:nvPr>
            <p:ph type="body" sz="quarter" idx="12" hasCustomPrompt="1"/>
          </p:nvPr>
        </p:nvSpPr>
        <p:spPr>
          <a:xfrm>
            <a:off x="3294218" y="6373368"/>
            <a:ext cx="1728216" cy="228600"/>
          </a:xfrm>
        </p:spPr>
        <p:txBody>
          <a:bodyPr tIns="45720" bIns="45720" anchor="ctr" anchorCtr="0"/>
          <a:lstStyle>
            <a:lvl1pPr>
              <a:defRPr sz="600" baseline="0">
                <a:solidFill>
                  <a:schemeClr val="tx1"/>
                </a:solidFill>
              </a:defRPr>
            </a:lvl1pPr>
          </a:lstStyle>
          <a:p>
            <a:pPr lvl="0"/>
            <a:r>
              <a:rPr lang="en-US" dirty="0"/>
              <a:t>Presentation Title</a:t>
            </a:r>
          </a:p>
        </p:txBody>
      </p:sp>
    </p:spTree>
    <p:extLst>
      <p:ext uri="{BB962C8B-B14F-4D97-AF65-F5344CB8AC3E}">
        <p14:creationId xmlns:p14="http://schemas.microsoft.com/office/powerpoint/2010/main" val="316048458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1/2 page Image Layout - Title, text">
    <p:spTree>
      <p:nvGrpSpPr>
        <p:cNvPr id="1" name=""/>
        <p:cNvGrpSpPr/>
        <p:nvPr/>
      </p:nvGrpSpPr>
      <p:grpSpPr>
        <a:xfrm>
          <a:off x="0" y="0"/>
          <a:ext cx="0" cy="0"/>
          <a:chOff x="0" y="0"/>
          <a:chExt cx="0" cy="0"/>
        </a:xfrm>
      </p:grpSpPr>
      <p:sp>
        <p:nvSpPr>
          <p:cNvPr id="6" name="Picture Placeholder 5"/>
          <p:cNvSpPr>
            <a:spLocks noGrp="1"/>
          </p:cNvSpPr>
          <p:nvPr>
            <p:ph type="pic" sz="quarter" idx="11" hasCustomPrompt="1"/>
          </p:nvPr>
        </p:nvSpPr>
        <p:spPr>
          <a:xfrm>
            <a:off x="4558173" y="0"/>
            <a:ext cx="4585826" cy="6210300"/>
          </a:xfrm>
          <a:solidFill>
            <a:schemeClr val="bg1">
              <a:lumMod val="95000"/>
            </a:schemeClr>
          </a:solidFill>
        </p:spPr>
        <p:txBody>
          <a:bodyPr anchor="ctr"/>
          <a:lstStyle>
            <a:lvl1pPr algn="ctr">
              <a:defRPr sz="7200" b="0" i="0">
                <a:solidFill>
                  <a:schemeClr val="bg1">
                    <a:lumMod val="85000"/>
                  </a:schemeClr>
                </a:solidFill>
                <a:latin typeface="+mn-lt"/>
                <a:cs typeface="Arial" charset="0"/>
              </a:defRPr>
            </a:lvl1pPr>
          </a:lstStyle>
          <a:p>
            <a:r>
              <a:rPr lang="en-US" dirty="0"/>
              <a:t>IMAGE</a:t>
            </a:r>
          </a:p>
        </p:txBody>
      </p:sp>
      <p:sp>
        <p:nvSpPr>
          <p:cNvPr id="2" name="Title 1"/>
          <p:cNvSpPr>
            <a:spLocks noGrp="1"/>
          </p:cNvSpPr>
          <p:nvPr>
            <p:ph type="title" hasCustomPrompt="1"/>
          </p:nvPr>
        </p:nvSpPr>
        <p:spPr>
          <a:xfrm>
            <a:off x="457200" y="457200"/>
            <a:ext cx="3840480" cy="448056"/>
          </a:xfrm>
        </p:spPr>
        <p:txBody>
          <a:bodyPr anchor="t"/>
          <a:lstStyle>
            <a:lvl1pPr>
              <a:defRPr>
                <a:solidFill>
                  <a:schemeClr val="accent1"/>
                </a:solidFill>
              </a:defRPr>
            </a:lvl1pPr>
          </a:lstStyle>
          <a:p>
            <a:r>
              <a:rPr lang="en-US" dirty="0"/>
              <a:t>Title</a:t>
            </a:r>
          </a:p>
        </p:txBody>
      </p:sp>
      <p:sp>
        <p:nvSpPr>
          <p:cNvPr id="4" name="Content Placeholder 3"/>
          <p:cNvSpPr>
            <a:spLocks noGrp="1"/>
          </p:cNvSpPr>
          <p:nvPr>
            <p:ph sz="quarter" idx="10" hasCustomPrompt="1"/>
          </p:nvPr>
        </p:nvSpPr>
        <p:spPr>
          <a:xfrm>
            <a:off x="457200" y="1143000"/>
            <a:ext cx="3840480" cy="5029200"/>
          </a:xfrm>
        </p:spPr>
        <p:txBody>
          <a:bodyPr/>
          <a:lstStyle>
            <a:lvl1pPr>
              <a:defRPr sz="2000"/>
            </a:lvl1pPr>
            <a:lvl2pPr>
              <a:defRPr sz="1800"/>
            </a:lvl2pPr>
            <a:lvl3pPr>
              <a:defRPr sz="1600"/>
            </a:lvl3pPr>
            <a:lvl4pPr>
              <a:defRPr sz="1800"/>
            </a:lvl4pPr>
            <a:lvl5pPr>
              <a:defRPr sz="1800"/>
            </a:lvl5pPr>
          </a:lstStyle>
          <a:p>
            <a:pPr lvl="0"/>
            <a:r>
              <a:rPr lang="en-US" dirty="0"/>
              <a:t>First Level</a:t>
            </a:r>
          </a:p>
          <a:p>
            <a:pPr lvl="1"/>
            <a:r>
              <a:rPr lang="en-US" dirty="0"/>
              <a:t>Second level</a:t>
            </a:r>
          </a:p>
          <a:p>
            <a:pPr lvl="2"/>
            <a:r>
              <a:rPr lang="en-US" dirty="0"/>
              <a:t>Third level</a:t>
            </a:r>
          </a:p>
        </p:txBody>
      </p:sp>
      <p:sp>
        <p:nvSpPr>
          <p:cNvPr id="9" name="Text Placeholder 3">
            <a:extLst>
              <a:ext uri="{FF2B5EF4-FFF2-40B4-BE49-F238E27FC236}">
                <a16:creationId xmlns:a16="http://schemas.microsoft.com/office/drawing/2014/main" id="{A0B63936-6BDD-DF44-B4B6-2CF38751F6C1}"/>
              </a:ext>
            </a:extLst>
          </p:cNvPr>
          <p:cNvSpPr>
            <a:spLocks noGrp="1"/>
          </p:cNvSpPr>
          <p:nvPr>
            <p:ph type="body" sz="quarter" idx="12" hasCustomPrompt="1"/>
          </p:nvPr>
        </p:nvSpPr>
        <p:spPr>
          <a:xfrm>
            <a:off x="5405573" y="6373368"/>
            <a:ext cx="1244528" cy="228600"/>
          </a:xfrm>
        </p:spPr>
        <p:txBody>
          <a:bodyPr tIns="45720" bIns="45720" anchor="ctr" anchorCtr="0"/>
          <a:lstStyle>
            <a:lvl1pPr>
              <a:defRPr sz="600" baseline="0">
                <a:solidFill>
                  <a:schemeClr val="bg2"/>
                </a:solidFill>
              </a:defRPr>
            </a:lvl1pPr>
          </a:lstStyle>
          <a:p>
            <a:pPr lvl="0"/>
            <a:r>
              <a:rPr lang="en-US" dirty="0"/>
              <a:t>Confidential Proprietary Information</a:t>
            </a:r>
          </a:p>
        </p:txBody>
      </p:sp>
      <p:sp>
        <p:nvSpPr>
          <p:cNvPr id="10" name="Text Placeholder 6">
            <a:extLst>
              <a:ext uri="{FF2B5EF4-FFF2-40B4-BE49-F238E27FC236}">
                <a16:creationId xmlns:a16="http://schemas.microsoft.com/office/drawing/2014/main" id="{82E9B431-F4FF-BD43-8EA6-6896A58E6569}"/>
              </a:ext>
            </a:extLst>
          </p:cNvPr>
          <p:cNvSpPr>
            <a:spLocks noGrp="1"/>
          </p:cNvSpPr>
          <p:nvPr>
            <p:ph type="body" sz="quarter" idx="13" hasCustomPrompt="1"/>
          </p:nvPr>
        </p:nvSpPr>
        <p:spPr>
          <a:xfrm>
            <a:off x="3294218" y="6373368"/>
            <a:ext cx="1728216" cy="228600"/>
          </a:xfrm>
        </p:spPr>
        <p:txBody>
          <a:bodyPr tIns="45720" bIns="45720" anchor="ctr" anchorCtr="0"/>
          <a:lstStyle>
            <a:lvl1pPr>
              <a:defRPr sz="600" baseline="0">
                <a:solidFill>
                  <a:schemeClr val="tx1"/>
                </a:solidFill>
              </a:defRPr>
            </a:lvl1pPr>
          </a:lstStyle>
          <a:p>
            <a:pPr lvl="0"/>
            <a:r>
              <a:rPr lang="en-US" dirty="0"/>
              <a:t>Presentation Title</a:t>
            </a:r>
          </a:p>
        </p:txBody>
      </p:sp>
    </p:spTree>
    <p:extLst>
      <p:ext uri="{BB962C8B-B14F-4D97-AF65-F5344CB8AC3E}">
        <p14:creationId xmlns:p14="http://schemas.microsoft.com/office/powerpoint/2010/main" val="193475571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1/2 page image, Title, Header,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57200"/>
            <a:ext cx="3840480" cy="448056"/>
          </a:xfrm>
        </p:spPr>
        <p:txBody>
          <a:bodyPr anchor="t"/>
          <a:lstStyle>
            <a:lvl1pPr>
              <a:defRPr>
                <a:solidFill>
                  <a:schemeClr val="accent1"/>
                </a:solidFill>
              </a:defRPr>
            </a:lvl1pPr>
          </a:lstStyle>
          <a:p>
            <a:r>
              <a:rPr lang="en-US" dirty="0"/>
              <a:t>Title</a:t>
            </a:r>
          </a:p>
        </p:txBody>
      </p:sp>
      <p:sp>
        <p:nvSpPr>
          <p:cNvPr id="4" name="Content Placeholder 3"/>
          <p:cNvSpPr>
            <a:spLocks noGrp="1"/>
          </p:cNvSpPr>
          <p:nvPr>
            <p:ph sz="quarter" idx="10" hasCustomPrompt="1"/>
          </p:nvPr>
        </p:nvSpPr>
        <p:spPr>
          <a:xfrm>
            <a:off x="457200" y="1143000"/>
            <a:ext cx="3840480" cy="5029200"/>
          </a:xfrm>
        </p:spPr>
        <p:txBody>
          <a:bodyPr/>
          <a:lstStyle>
            <a:lvl1pPr>
              <a:defRPr sz="2000" b="1" i="0">
                <a:solidFill>
                  <a:schemeClr val="tx2"/>
                </a:solidFill>
                <a:latin typeface="+mn-lt"/>
                <a:cs typeface="Arial" charset="0"/>
              </a:defRPr>
            </a:lvl1pPr>
            <a:lvl2pPr marL="0" indent="0">
              <a:spcBef>
                <a:spcPts val="1200"/>
              </a:spcBef>
              <a:buFontTx/>
              <a:buNone/>
              <a:defRPr sz="2000">
                <a:latin typeface="+mn-lt"/>
              </a:defRPr>
            </a:lvl2pPr>
            <a:lvl3pPr marL="200025" indent="-200025">
              <a:spcBef>
                <a:spcPts val="600"/>
              </a:spcBef>
              <a:buFont typeface="Arial"/>
              <a:buChar char="•"/>
              <a:defRPr sz="1800">
                <a:latin typeface="+mn-lt"/>
              </a:defRPr>
            </a:lvl3pPr>
            <a:lvl4pPr marL="398463" indent="-200025">
              <a:buFont typeface="Lucida Grande"/>
              <a:buChar char="-"/>
              <a:defRPr sz="1600">
                <a:latin typeface="+mn-lt"/>
              </a:defRPr>
            </a:lvl4pPr>
            <a:lvl5pPr>
              <a:defRPr sz="1800"/>
            </a:lvl5pPr>
          </a:lstStyle>
          <a:p>
            <a:pPr lvl="0"/>
            <a:r>
              <a:rPr lang="en-US" dirty="0"/>
              <a:t>Header</a:t>
            </a:r>
          </a:p>
          <a:p>
            <a:pPr lvl="1"/>
            <a:r>
              <a:rPr lang="en-US" dirty="0"/>
              <a:t>First Level</a:t>
            </a:r>
          </a:p>
          <a:p>
            <a:pPr lvl="2"/>
            <a:r>
              <a:rPr lang="en-US" dirty="0"/>
              <a:t>Second Level</a:t>
            </a:r>
          </a:p>
          <a:p>
            <a:pPr lvl="3"/>
            <a:r>
              <a:rPr lang="en-US" dirty="0"/>
              <a:t>Third Level</a:t>
            </a:r>
          </a:p>
        </p:txBody>
      </p:sp>
      <p:sp>
        <p:nvSpPr>
          <p:cNvPr id="6" name="Picture Placeholder 5"/>
          <p:cNvSpPr>
            <a:spLocks noGrp="1"/>
          </p:cNvSpPr>
          <p:nvPr>
            <p:ph type="pic" sz="quarter" idx="11" hasCustomPrompt="1"/>
          </p:nvPr>
        </p:nvSpPr>
        <p:spPr>
          <a:xfrm>
            <a:off x="4558173" y="0"/>
            <a:ext cx="4585826" cy="6210300"/>
          </a:xfrm>
          <a:solidFill>
            <a:schemeClr val="bg1">
              <a:lumMod val="95000"/>
            </a:schemeClr>
          </a:solidFill>
        </p:spPr>
        <p:txBody>
          <a:bodyPr anchor="ctr"/>
          <a:lstStyle>
            <a:lvl1pPr algn="ctr">
              <a:defRPr sz="9600" b="0" i="0">
                <a:solidFill>
                  <a:schemeClr val="bg1">
                    <a:lumMod val="85000"/>
                  </a:schemeClr>
                </a:solidFill>
                <a:latin typeface="+mn-lt"/>
                <a:cs typeface="Arial" charset="0"/>
              </a:defRPr>
            </a:lvl1pPr>
          </a:lstStyle>
          <a:p>
            <a:r>
              <a:rPr lang="en-US" dirty="0"/>
              <a:t>IMAGE</a:t>
            </a:r>
          </a:p>
        </p:txBody>
      </p:sp>
      <p:sp>
        <p:nvSpPr>
          <p:cNvPr id="9" name="Text Placeholder 3">
            <a:extLst>
              <a:ext uri="{FF2B5EF4-FFF2-40B4-BE49-F238E27FC236}">
                <a16:creationId xmlns:a16="http://schemas.microsoft.com/office/drawing/2014/main" id="{EC175DD8-6A90-DD43-B276-6374DF936422}"/>
              </a:ext>
            </a:extLst>
          </p:cNvPr>
          <p:cNvSpPr>
            <a:spLocks noGrp="1"/>
          </p:cNvSpPr>
          <p:nvPr>
            <p:ph type="body" sz="quarter" idx="12" hasCustomPrompt="1"/>
          </p:nvPr>
        </p:nvSpPr>
        <p:spPr>
          <a:xfrm>
            <a:off x="5405573" y="6373368"/>
            <a:ext cx="1244528" cy="228600"/>
          </a:xfrm>
        </p:spPr>
        <p:txBody>
          <a:bodyPr tIns="45720" bIns="45720" anchor="ctr" anchorCtr="0"/>
          <a:lstStyle>
            <a:lvl1pPr>
              <a:defRPr sz="600" baseline="0">
                <a:solidFill>
                  <a:schemeClr val="bg2"/>
                </a:solidFill>
              </a:defRPr>
            </a:lvl1pPr>
          </a:lstStyle>
          <a:p>
            <a:pPr lvl="0"/>
            <a:r>
              <a:rPr lang="en-US" dirty="0"/>
              <a:t>Confidential Proprietary Information</a:t>
            </a:r>
          </a:p>
        </p:txBody>
      </p:sp>
      <p:sp>
        <p:nvSpPr>
          <p:cNvPr id="10" name="Text Placeholder 6">
            <a:extLst>
              <a:ext uri="{FF2B5EF4-FFF2-40B4-BE49-F238E27FC236}">
                <a16:creationId xmlns:a16="http://schemas.microsoft.com/office/drawing/2014/main" id="{061E00AE-06BD-F843-8751-99A51151C935}"/>
              </a:ext>
            </a:extLst>
          </p:cNvPr>
          <p:cNvSpPr>
            <a:spLocks noGrp="1"/>
          </p:cNvSpPr>
          <p:nvPr>
            <p:ph type="body" sz="quarter" idx="13" hasCustomPrompt="1"/>
          </p:nvPr>
        </p:nvSpPr>
        <p:spPr>
          <a:xfrm>
            <a:off x="3294218" y="6373368"/>
            <a:ext cx="1728216" cy="228600"/>
          </a:xfrm>
        </p:spPr>
        <p:txBody>
          <a:bodyPr tIns="45720" bIns="45720" anchor="ctr" anchorCtr="0"/>
          <a:lstStyle>
            <a:lvl1pPr>
              <a:defRPr sz="600" baseline="0">
                <a:solidFill>
                  <a:schemeClr val="tx1"/>
                </a:solidFill>
              </a:defRPr>
            </a:lvl1pPr>
          </a:lstStyle>
          <a:p>
            <a:pPr lvl="0"/>
            <a:r>
              <a:rPr lang="en-US" dirty="0"/>
              <a:t>Presentation Title</a:t>
            </a:r>
          </a:p>
        </p:txBody>
      </p:sp>
    </p:spTree>
    <p:extLst>
      <p:ext uri="{BB962C8B-B14F-4D97-AF65-F5344CB8AC3E}">
        <p14:creationId xmlns:p14="http://schemas.microsoft.com/office/powerpoint/2010/main" val="417865227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Full page image layout">
    <p:bg>
      <p:bgRef idx="1001">
        <a:schemeClr val="bg1"/>
      </p:bgRef>
    </p:bg>
    <p:spTree>
      <p:nvGrpSpPr>
        <p:cNvPr id="1" name=""/>
        <p:cNvGrpSpPr/>
        <p:nvPr/>
      </p:nvGrpSpPr>
      <p:grpSpPr>
        <a:xfrm>
          <a:off x="0" y="0"/>
          <a:ext cx="0" cy="0"/>
          <a:chOff x="0" y="0"/>
          <a:chExt cx="0" cy="0"/>
        </a:xfrm>
      </p:grpSpPr>
      <p:sp>
        <p:nvSpPr>
          <p:cNvPr id="2" name="Picture Placeholder 5"/>
          <p:cNvSpPr>
            <a:spLocks noGrp="1"/>
          </p:cNvSpPr>
          <p:nvPr>
            <p:ph type="pic" sz="quarter" idx="11" hasCustomPrompt="1"/>
          </p:nvPr>
        </p:nvSpPr>
        <p:spPr>
          <a:xfrm>
            <a:off x="0" y="0"/>
            <a:ext cx="9144000" cy="6858000"/>
          </a:xfrm>
          <a:solidFill>
            <a:schemeClr val="bg1">
              <a:lumMod val="95000"/>
            </a:schemeClr>
          </a:solidFill>
        </p:spPr>
        <p:txBody>
          <a:bodyPr anchor="ctr"/>
          <a:lstStyle>
            <a:lvl1pPr algn="ctr">
              <a:defRPr sz="9600" b="0" i="0">
                <a:solidFill>
                  <a:schemeClr val="bg1">
                    <a:lumMod val="85000"/>
                  </a:schemeClr>
                </a:solidFill>
                <a:latin typeface="+mn-lt"/>
                <a:cs typeface="Arial" charset="0"/>
              </a:defRPr>
            </a:lvl1pPr>
          </a:lstStyle>
          <a:p>
            <a:r>
              <a:rPr lang="en-US" dirty="0"/>
              <a:t>IMAGE</a:t>
            </a:r>
          </a:p>
        </p:txBody>
      </p:sp>
      <p:sp>
        <p:nvSpPr>
          <p:cNvPr id="7" name="Text Placeholder 4">
            <a:extLst>
              <a:ext uri="{FF2B5EF4-FFF2-40B4-BE49-F238E27FC236}">
                <a16:creationId xmlns:a16="http://schemas.microsoft.com/office/drawing/2014/main" id="{2C6A7529-B8DA-BD4E-A5B7-59935DC1E062}"/>
              </a:ext>
            </a:extLst>
          </p:cNvPr>
          <p:cNvSpPr>
            <a:spLocks noGrp="1"/>
          </p:cNvSpPr>
          <p:nvPr>
            <p:ph type="body" sz="quarter" idx="12" hasCustomPrompt="1"/>
          </p:nvPr>
        </p:nvSpPr>
        <p:spPr>
          <a:xfrm>
            <a:off x="266488" y="6357010"/>
            <a:ext cx="1731646" cy="636464"/>
          </a:xfrm>
        </p:spPr>
        <p:txBody>
          <a:bodyPr/>
          <a:lstStyle>
            <a:lvl1pPr marL="342900" indent="-342900">
              <a:buSzPct val="200000"/>
              <a:buFontTx/>
              <a:buBlip>
                <a:blip r:embed="rId2"/>
              </a:buBlip>
              <a:defRPr sz="3750"/>
            </a:lvl1pPr>
            <a:lvl2pPr marL="200025" indent="-200025">
              <a:buFontTx/>
              <a:buBlip>
                <a:blip r:embed="rId3"/>
              </a:buBlip>
              <a:defRPr sz="5000"/>
            </a:lvl2pPr>
            <a:lvl3pPr marL="398463" indent="-200025">
              <a:buFontTx/>
              <a:buBlip>
                <a:blip r:embed="rId3"/>
              </a:buBlip>
              <a:defRPr sz="5000"/>
            </a:lvl3pPr>
            <a:lvl4pPr marL="622300" indent="-200025">
              <a:buFontTx/>
              <a:buBlip>
                <a:blip r:embed="rId3"/>
              </a:buBlip>
              <a:defRPr sz="5000"/>
            </a:lvl4pPr>
            <a:lvl5pPr marL="806450" indent="-182563">
              <a:buFontTx/>
              <a:buBlip>
                <a:blip r:embed="rId3"/>
              </a:buBlip>
              <a:defRPr sz="5000"/>
            </a:lvl5pPr>
          </a:lstStyle>
          <a:p>
            <a:pPr lvl="0"/>
            <a:r>
              <a:rPr lang="en-US" dirty="0"/>
              <a:t> </a:t>
            </a:r>
          </a:p>
        </p:txBody>
      </p:sp>
    </p:spTree>
    <p:extLst>
      <p:ext uri="{BB962C8B-B14F-4D97-AF65-F5344CB8AC3E}">
        <p14:creationId xmlns:p14="http://schemas.microsoft.com/office/powerpoint/2010/main" val="334331923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2 page image, Title, Head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3840480" cy="448056"/>
          </a:xfrm>
        </p:spPr>
        <p:txBody>
          <a:bodyPr/>
          <a:lstStyle>
            <a:lvl1pPr>
              <a:defRPr>
                <a:solidFill>
                  <a:schemeClr val="accent1"/>
                </a:solidFill>
              </a:defRPr>
            </a:lvl1pPr>
          </a:lstStyle>
          <a:p>
            <a:r>
              <a:rPr lang="en-US"/>
              <a:t>Click to edit Master title style</a:t>
            </a:r>
            <a:endParaRPr lang="en-US" dirty="0"/>
          </a:p>
        </p:txBody>
      </p:sp>
      <p:sp>
        <p:nvSpPr>
          <p:cNvPr id="4" name="Content Placeholder 3"/>
          <p:cNvSpPr>
            <a:spLocks noGrp="1"/>
          </p:cNvSpPr>
          <p:nvPr>
            <p:ph sz="quarter" idx="10"/>
          </p:nvPr>
        </p:nvSpPr>
        <p:spPr>
          <a:xfrm>
            <a:off x="457200" y="1143000"/>
            <a:ext cx="3840480" cy="5029200"/>
          </a:xfrm>
        </p:spPr>
        <p:txBody>
          <a:bodyPr/>
          <a:lstStyle>
            <a:lvl1pPr>
              <a:defRPr sz="2000" b="1" i="0">
                <a:solidFill>
                  <a:schemeClr val="tx2"/>
                </a:solidFill>
                <a:latin typeface="+mn-lt"/>
                <a:cs typeface="Arial" charset="0"/>
              </a:defRPr>
            </a:lvl1pPr>
            <a:lvl2pPr marL="0" indent="0">
              <a:spcBef>
                <a:spcPts val="1200"/>
              </a:spcBef>
              <a:buFontTx/>
              <a:buNone/>
              <a:defRPr sz="2000">
                <a:latin typeface="+mn-lt"/>
              </a:defRPr>
            </a:lvl2pPr>
            <a:lvl3pPr marL="200025" indent="-200025">
              <a:spcBef>
                <a:spcPts val="600"/>
              </a:spcBef>
              <a:buFont typeface="Arial"/>
              <a:buChar char="•"/>
              <a:defRPr sz="1800">
                <a:latin typeface="+mn-lt"/>
              </a:defRPr>
            </a:lvl3pPr>
            <a:lvl4pPr marL="398463" indent="-200025">
              <a:buFont typeface="Lucida Grande"/>
              <a:buChar char="-"/>
              <a:defRPr sz="1600">
                <a:latin typeface="+mn-lt"/>
              </a:defRPr>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Picture Placeholder 5"/>
          <p:cNvSpPr>
            <a:spLocks noGrp="1"/>
          </p:cNvSpPr>
          <p:nvPr>
            <p:ph type="pic" sz="quarter" idx="11"/>
          </p:nvPr>
        </p:nvSpPr>
        <p:spPr>
          <a:xfrm>
            <a:off x="4558173" y="0"/>
            <a:ext cx="4585826" cy="6210300"/>
          </a:xfrm>
          <a:solidFill>
            <a:schemeClr val="bg1">
              <a:lumMod val="95000"/>
            </a:schemeClr>
          </a:solidFill>
        </p:spPr>
        <p:txBody>
          <a:bodyPr rtlCol="0" anchor="ctr">
            <a:noAutofit/>
          </a:bodyPr>
          <a:lstStyle>
            <a:lvl1pPr algn="ctr">
              <a:defRPr sz="9600" b="0" i="0">
                <a:solidFill>
                  <a:schemeClr val="bg1">
                    <a:lumMod val="85000"/>
                  </a:schemeClr>
                </a:solidFill>
                <a:latin typeface="+mn-lt"/>
                <a:cs typeface="Arial" charset="0"/>
              </a:defRPr>
            </a:lvl1pPr>
          </a:lstStyle>
          <a:p>
            <a:pPr lvl="0"/>
            <a:r>
              <a:rPr lang="en-US" noProof="0"/>
              <a:t>Click icon to add picture</a:t>
            </a:r>
            <a:endParaRPr lang="en-US" noProof="0" dirty="0"/>
          </a:p>
        </p:txBody>
      </p:sp>
      <p:sp>
        <p:nvSpPr>
          <p:cNvPr id="9" name="Text Placeholder 3"/>
          <p:cNvSpPr>
            <a:spLocks noGrp="1"/>
          </p:cNvSpPr>
          <p:nvPr>
            <p:ph type="body" sz="quarter" idx="12"/>
          </p:nvPr>
        </p:nvSpPr>
        <p:spPr>
          <a:xfrm>
            <a:off x="5405573" y="6373368"/>
            <a:ext cx="1244528" cy="228600"/>
          </a:xfrm>
        </p:spPr>
        <p:txBody>
          <a:bodyPr tIns="45720" bIns="45720" anchor="ctr"/>
          <a:lstStyle>
            <a:lvl1pPr>
              <a:defRPr sz="600" baseline="0">
                <a:solidFill>
                  <a:schemeClr val="bg2"/>
                </a:solidFill>
              </a:defRPr>
            </a:lvl1pPr>
          </a:lstStyle>
          <a:p>
            <a:pPr lvl="0"/>
            <a:r>
              <a:rPr lang="en-US"/>
              <a:t>Click to edit Master text styles</a:t>
            </a:r>
          </a:p>
        </p:txBody>
      </p:sp>
      <p:sp>
        <p:nvSpPr>
          <p:cNvPr id="10" name="Text Placeholder 6"/>
          <p:cNvSpPr>
            <a:spLocks noGrp="1"/>
          </p:cNvSpPr>
          <p:nvPr>
            <p:ph type="body" sz="quarter" idx="13"/>
          </p:nvPr>
        </p:nvSpPr>
        <p:spPr>
          <a:xfrm>
            <a:off x="3294218" y="6373368"/>
            <a:ext cx="1728216" cy="228600"/>
          </a:xfrm>
        </p:spPr>
        <p:txBody>
          <a:bodyPr tIns="45720" bIns="45720" anchor="ctr"/>
          <a:lstStyle>
            <a:lvl1pPr>
              <a:defRPr sz="600" baseline="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2430039783"/>
      </p:ext>
    </p:extLst>
  </p:cSld>
  <p:clrMapOvr>
    <a:masterClrMapping/>
  </p:clrMapOvr>
  <p:transition>
    <p:fade/>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Opposing ideas, with background image">
    <p:spTree>
      <p:nvGrpSpPr>
        <p:cNvPr id="1" name=""/>
        <p:cNvGrpSpPr/>
        <p:nvPr/>
      </p:nvGrpSpPr>
      <p:grpSpPr>
        <a:xfrm>
          <a:off x="0" y="0"/>
          <a:ext cx="0" cy="0"/>
          <a:chOff x="0" y="0"/>
          <a:chExt cx="0" cy="0"/>
        </a:xfrm>
      </p:grpSpPr>
      <p:sp>
        <p:nvSpPr>
          <p:cNvPr id="2" name="Picture Placeholder 5">
            <a:extLst>
              <a:ext uri="{FF2B5EF4-FFF2-40B4-BE49-F238E27FC236}">
                <a16:creationId xmlns:a16="http://schemas.microsoft.com/office/drawing/2014/main" id="{2BDFCA7F-4CD9-714D-B4D7-E854E65D8D80}"/>
              </a:ext>
            </a:extLst>
          </p:cNvPr>
          <p:cNvSpPr>
            <a:spLocks noGrp="1"/>
          </p:cNvSpPr>
          <p:nvPr>
            <p:ph type="pic" sz="quarter" idx="12" hasCustomPrompt="1"/>
          </p:nvPr>
        </p:nvSpPr>
        <p:spPr>
          <a:xfrm>
            <a:off x="6266" y="0"/>
            <a:ext cx="4569515" cy="6210300"/>
          </a:xfrm>
          <a:solidFill>
            <a:schemeClr val="bg1">
              <a:lumMod val="95000"/>
            </a:schemeClr>
          </a:solidFill>
        </p:spPr>
        <p:txBody>
          <a:bodyPr anchor="ctr"/>
          <a:lstStyle>
            <a:lvl1pPr algn="ctr">
              <a:defRPr sz="7200" b="0" i="0">
                <a:solidFill>
                  <a:schemeClr val="bg1">
                    <a:lumMod val="85000"/>
                  </a:schemeClr>
                </a:solidFill>
                <a:latin typeface="+mn-lt"/>
                <a:cs typeface="Arial" charset="0"/>
              </a:defRPr>
            </a:lvl1pPr>
          </a:lstStyle>
          <a:p>
            <a:r>
              <a:rPr lang="en-US" dirty="0"/>
              <a:t>IMAGE</a:t>
            </a:r>
          </a:p>
        </p:txBody>
      </p:sp>
      <p:sp>
        <p:nvSpPr>
          <p:cNvPr id="3" name="Picture Placeholder 5">
            <a:extLst>
              <a:ext uri="{FF2B5EF4-FFF2-40B4-BE49-F238E27FC236}">
                <a16:creationId xmlns:a16="http://schemas.microsoft.com/office/drawing/2014/main" id="{A0AB7ECF-AF35-0B4F-985B-CE959695719C}"/>
              </a:ext>
            </a:extLst>
          </p:cNvPr>
          <p:cNvSpPr>
            <a:spLocks noGrp="1"/>
          </p:cNvSpPr>
          <p:nvPr>
            <p:ph type="pic" sz="quarter" idx="11" hasCustomPrompt="1"/>
          </p:nvPr>
        </p:nvSpPr>
        <p:spPr>
          <a:xfrm>
            <a:off x="4574485" y="0"/>
            <a:ext cx="4569515" cy="6210300"/>
          </a:xfrm>
          <a:solidFill>
            <a:schemeClr val="bg1">
              <a:lumMod val="95000"/>
            </a:schemeClr>
          </a:solidFill>
        </p:spPr>
        <p:txBody>
          <a:bodyPr anchor="ctr"/>
          <a:lstStyle>
            <a:lvl1pPr algn="ctr">
              <a:defRPr sz="7200" b="0" i="0">
                <a:solidFill>
                  <a:schemeClr val="bg1">
                    <a:lumMod val="85000"/>
                  </a:schemeClr>
                </a:solidFill>
                <a:latin typeface="+mn-lt"/>
                <a:cs typeface="Arial" charset="0"/>
              </a:defRPr>
            </a:lvl1pPr>
          </a:lstStyle>
          <a:p>
            <a:r>
              <a:rPr lang="en-US" dirty="0"/>
              <a:t>IMAGE</a:t>
            </a:r>
          </a:p>
        </p:txBody>
      </p:sp>
      <p:sp>
        <p:nvSpPr>
          <p:cNvPr id="4" name="Title 1">
            <a:extLst>
              <a:ext uri="{FF2B5EF4-FFF2-40B4-BE49-F238E27FC236}">
                <a16:creationId xmlns:a16="http://schemas.microsoft.com/office/drawing/2014/main" id="{28B1E5BF-5D5C-434B-94A2-654E744B8DC9}"/>
              </a:ext>
            </a:extLst>
          </p:cNvPr>
          <p:cNvSpPr>
            <a:spLocks noGrp="1"/>
          </p:cNvSpPr>
          <p:nvPr>
            <p:ph type="ctrTitle" hasCustomPrompt="1"/>
          </p:nvPr>
        </p:nvSpPr>
        <p:spPr>
          <a:xfrm>
            <a:off x="2392331" y="1504121"/>
            <a:ext cx="2183450" cy="3657600"/>
          </a:xfrm>
          <a:solidFill>
            <a:schemeClr val="tx2"/>
          </a:solidFill>
        </p:spPr>
        <p:txBody>
          <a:bodyPr lIns="182880" rIns="182880" anchor="ctr"/>
          <a:lstStyle>
            <a:lvl1pPr algn="r">
              <a:lnSpc>
                <a:spcPct val="90000"/>
              </a:lnSpc>
              <a:defRPr sz="2000" b="1" i="0" baseline="0">
                <a:solidFill>
                  <a:schemeClr val="bg1"/>
                </a:solidFill>
                <a:latin typeface="+mn-lt"/>
                <a:ea typeface="Arial" charset="0"/>
                <a:cs typeface="Arial" charset="0"/>
              </a:defRPr>
            </a:lvl1pPr>
          </a:lstStyle>
          <a:p>
            <a:r>
              <a:rPr lang="en-US" dirty="0"/>
              <a:t>Opposing ideas with statements supported</a:t>
            </a:r>
            <a:br>
              <a:rPr lang="en-US" dirty="0"/>
            </a:br>
            <a:r>
              <a:rPr lang="en-US" dirty="0"/>
              <a:t>by graphics/</a:t>
            </a:r>
            <a:br>
              <a:rPr lang="en-US" dirty="0"/>
            </a:br>
            <a:r>
              <a:rPr lang="en-US" dirty="0"/>
              <a:t>images</a:t>
            </a:r>
          </a:p>
        </p:txBody>
      </p:sp>
      <p:sp>
        <p:nvSpPr>
          <p:cNvPr id="5" name="Text Placeholder 3">
            <a:extLst>
              <a:ext uri="{FF2B5EF4-FFF2-40B4-BE49-F238E27FC236}">
                <a16:creationId xmlns:a16="http://schemas.microsoft.com/office/drawing/2014/main" id="{338E9121-D362-254E-BBF5-2F509A16DFC1}"/>
              </a:ext>
            </a:extLst>
          </p:cNvPr>
          <p:cNvSpPr>
            <a:spLocks noGrp="1"/>
          </p:cNvSpPr>
          <p:nvPr>
            <p:ph type="body" sz="quarter" idx="13" hasCustomPrompt="1"/>
          </p:nvPr>
        </p:nvSpPr>
        <p:spPr>
          <a:xfrm>
            <a:off x="4574485" y="1504121"/>
            <a:ext cx="2181412" cy="3657600"/>
          </a:xfrm>
          <a:solidFill>
            <a:schemeClr val="accent4"/>
          </a:solidFill>
        </p:spPr>
        <p:txBody>
          <a:bodyPr lIns="182880" rIns="182880" anchor="ctr"/>
          <a:lstStyle>
            <a:lvl1pPr algn="l">
              <a:lnSpc>
                <a:spcPct val="90000"/>
              </a:lnSpc>
              <a:defRPr sz="2000" b="1" i="0">
                <a:solidFill>
                  <a:schemeClr val="tx1"/>
                </a:solidFill>
                <a:latin typeface="+mn-lt"/>
                <a:ea typeface="Arial" charset="0"/>
                <a:cs typeface="Arial" charset="0"/>
              </a:defRPr>
            </a:lvl1pPr>
            <a:lvl2pPr>
              <a:defRPr b="1" i="0">
                <a:latin typeface="MetLife Circular" charset="0"/>
                <a:ea typeface="MetLife Circular" charset="0"/>
                <a:cs typeface="MetLife Circular" charset="0"/>
              </a:defRPr>
            </a:lvl2pPr>
            <a:lvl3pPr>
              <a:defRPr b="1" i="0">
                <a:latin typeface="MetLife Circular" charset="0"/>
                <a:ea typeface="MetLife Circular" charset="0"/>
                <a:cs typeface="MetLife Circular" charset="0"/>
              </a:defRPr>
            </a:lvl3pPr>
            <a:lvl4pPr>
              <a:defRPr b="1" i="0">
                <a:latin typeface="MetLife Circular" charset="0"/>
                <a:ea typeface="MetLife Circular" charset="0"/>
                <a:cs typeface="MetLife Circular" charset="0"/>
              </a:defRPr>
            </a:lvl4pPr>
            <a:lvl5pPr>
              <a:defRPr b="1" i="0">
                <a:latin typeface="MetLife Circular" charset="0"/>
                <a:ea typeface="MetLife Circular" charset="0"/>
                <a:cs typeface="MetLife Circular" charset="0"/>
              </a:defRPr>
            </a:lvl5pPr>
          </a:lstStyle>
          <a:p>
            <a:pPr algn="l"/>
            <a:r>
              <a:rPr lang="en-US" dirty="0">
                <a:solidFill>
                  <a:schemeClr val="tx1"/>
                </a:solidFill>
              </a:rPr>
              <a:t>Opposing ideas with statements supported </a:t>
            </a:r>
            <a:br>
              <a:rPr lang="en-US" dirty="0">
                <a:solidFill>
                  <a:schemeClr val="tx1"/>
                </a:solidFill>
              </a:rPr>
            </a:br>
            <a:r>
              <a:rPr lang="en-US" dirty="0">
                <a:solidFill>
                  <a:schemeClr val="tx1"/>
                </a:solidFill>
              </a:rPr>
              <a:t>by graphics/</a:t>
            </a:r>
            <a:br>
              <a:rPr lang="en-US" dirty="0">
                <a:solidFill>
                  <a:schemeClr val="tx1"/>
                </a:solidFill>
              </a:rPr>
            </a:br>
            <a:r>
              <a:rPr lang="en-US" dirty="0">
                <a:solidFill>
                  <a:schemeClr val="tx1"/>
                </a:solidFill>
              </a:rPr>
              <a:t>images</a:t>
            </a:r>
          </a:p>
        </p:txBody>
      </p:sp>
      <p:sp>
        <p:nvSpPr>
          <p:cNvPr id="9" name="Text Placeholder 3">
            <a:extLst>
              <a:ext uri="{FF2B5EF4-FFF2-40B4-BE49-F238E27FC236}">
                <a16:creationId xmlns:a16="http://schemas.microsoft.com/office/drawing/2014/main" id="{C098B1D6-0930-0040-AE41-CF4FCB932908}"/>
              </a:ext>
            </a:extLst>
          </p:cNvPr>
          <p:cNvSpPr>
            <a:spLocks noGrp="1"/>
          </p:cNvSpPr>
          <p:nvPr>
            <p:ph type="body" sz="quarter" idx="14" hasCustomPrompt="1"/>
          </p:nvPr>
        </p:nvSpPr>
        <p:spPr>
          <a:xfrm>
            <a:off x="5405573" y="6373368"/>
            <a:ext cx="1244528" cy="228600"/>
          </a:xfrm>
        </p:spPr>
        <p:txBody>
          <a:bodyPr tIns="45720" bIns="45720" anchor="ctr" anchorCtr="0"/>
          <a:lstStyle>
            <a:lvl1pPr>
              <a:defRPr sz="600" baseline="0">
                <a:solidFill>
                  <a:schemeClr val="bg2"/>
                </a:solidFill>
              </a:defRPr>
            </a:lvl1pPr>
          </a:lstStyle>
          <a:p>
            <a:pPr lvl="0"/>
            <a:r>
              <a:rPr lang="en-US" dirty="0"/>
              <a:t>Confidential Proprietary Information</a:t>
            </a:r>
          </a:p>
        </p:txBody>
      </p:sp>
      <p:sp>
        <p:nvSpPr>
          <p:cNvPr id="10" name="Text Placeholder 6">
            <a:extLst>
              <a:ext uri="{FF2B5EF4-FFF2-40B4-BE49-F238E27FC236}">
                <a16:creationId xmlns:a16="http://schemas.microsoft.com/office/drawing/2014/main" id="{902AAE41-0A0A-2C4E-8289-B6137AC9206A}"/>
              </a:ext>
            </a:extLst>
          </p:cNvPr>
          <p:cNvSpPr>
            <a:spLocks noGrp="1"/>
          </p:cNvSpPr>
          <p:nvPr>
            <p:ph type="body" sz="quarter" idx="15" hasCustomPrompt="1"/>
          </p:nvPr>
        </p:nvSpPr>
        <p:spPr>
          <a:xfrm>
            <a:off x="3294218" y="6373368"/>
            <a:ext cx="1728216" cy="228600"/>
          </a:xfrm>
        </p:spPr>
        <p:txBody>
          <a:bodyPr tIns="45720" bIns="45720" anchor="ctr" anchorCtr="0"/>
          <a:lstStyle>
            <a:lvl1pPr>
              <a:defRPr sz="600" baseline="0">
                <a:solidFill>
                  <a:schemeClr val="tx1"/>
                </a:solidFill>
              </a:defRPr>
            </a:lvl1pPr>
          </a:lstStyle>
          <a:p>
            <a:pPr lvl="0"/>
            <a:r>
              <a:rPr lang="en-US" dirty="0"/>
              <a:t>Presentation Title</a:t>
            </a:r>
          </a:p>
        </p:txBody>
      </p:sp>
    </p:spTree>
    <p:extLst>
      <p:ext uri="{BB962C8B-B14F-4D97-AF65-F5344CB8AC3E}">
        <p14:creationId xmlns:p14="http://schemas.microsoft.com/office/powerpoint/2010/main" val="314223328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1/3 column layout w/ 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57200"/>
            <a:ext cx="7095744" cy="548640"/>
          </a:xfrm>
        </p:spPr>
        <p:txBody>
          <a:bodyPr anchor="t"/>
          <a:lstStyle>
            <a:lvl1pPr>
              <a:defRPr>
                <a:solidFill>
                  <a:schemeClr val="accent1"/>
                </a:solidFill>
                <a:latin typeface="+mj-lt"/>
              </a:defRPr>
            </a:lvl1pPr>
          </a:lstStyle>
          <a:p>
            <a:r>
              <a:rPr lang="en-US" dirty="0"/>
              <a:t>Title</a:t>
            </a:r>
          </a:p>
        </p:txBody>
      </p:sp>
      <p:sp>
        <p:nvSpPr>
          <p:cNvPr id="4" name="Content Placeholder 3"/>
          <p:cNvSpPr>
            <a:spLocks noGrp="1"/>
          </p:cNvSpPr>
          <p:nvPr>
            <p:ph sz="quarter" idx="10" hasCustomPrompt="1"/>
          </p:nvPr>
        </p:nvSpPr>
        <p:spPr>
          <a:xfrm>
            <a:off x="457200" y="1143000"/>
            <a:ext cx="2916936" cy="5029200"/>
          </a:xfrm>
        </p:spPr>
        <p:txBody>
          <a:bodyPr/>
          <a:lstStyle>
            <a:lvl1pPr>
              <a:defRPr sz="2000"/>
            </a:lvl1pPr>
            <a:lvl2pPr>
              <a:defRPr sz="1800"/>
            </a:lvl2pPr>
            <a:lvl3pPr>
              <a:defRPr sz="1600"/>
            </a:lvl3pPr>
            <a:lvl4pPr>
              <a:defRPr sz="1800"/>
            </a:lvl4pPr>
            <a:lvl5pPr>
              <a:defRPr sz="1800"/>
            </a:lvl5pPr>
          </a:lstStyle>
          <a:p>
            <a:pPr lvl="0"/>
            <a:r>
              <a:rPr lang="en-US" dirty="0"/>
              <a:t>First Level</a:t>
            </a:r>
          </a:p>
          <a:p>
            <a:pPr lvl="1"/>
            <a:r>
              <a:rPr lang="en-US" dirty="0"/>
              <a:t>Second Level</a:t>
            </a:r>
          </a:p>
          <a:p>
            <a:pPr lvl="2"/>
            <a:r>
              <a:rPr lang="en-US" dirty="0"/>
              <a:t>Third level</a:t>
            </a:r>
          </a:p>
        </p:txBody>
      </p:sp>
      <p:sp>
        <p:nvSpPr>
          <p:cNvPr id="8" name="Text Placeholder 3">
            <a:extLst>
              <a:ext uri="{FF2B5EF4-FFF2-40B4-BE49-F238E27FC236}">
                <a16:creationId xmlns:a16="http://schemas.microsoft.com/office/drawing/2014/main" id="{11292810-0080-4E4A-8BB0-681E727CB8D8}"/>
              </a:ext>
            </a:extLst>
          </p:cNvPr>
          <p:cNvSpPr>
            <a:spLocks noGrp="1"/>
          </p:cNvSpPr>
          <p:nvPr>
            <p:ph type="body" sz="quarter" idx="11" hasCustomPrompt="1"/>
          </p:nvPr>
        </p:nvSpPr>
        <p:spPr>
          <a:xfrm>
            <a:off x="5405573" y="6373368"/>
            <a:ext cx="1244528" cy="228600"/>
          </a:xfrm>
        </p:spPr>
        <p:txBody>
          <a:bodyPr tIns="45720" bIns="45720" anchor="ctr" anchorCtr="0"/>
          <a:lstStyle>
            <a:lvl1pPr>
              <a:defRPr sz="600" baseline="0">
                <a:solidFill>
                  <a:schemeClr val="bg2"/>
                </a:solidFill>
              </a:defRPr>
            </a:lvl1pPr>
          </a:lstStyle>
          <a:p>
            <a:pPr lvl="0"/>
            <a:r>
              <a:rPr lang="en-US" dirty="0"/>
              <a:t>Confidential Proprietary Information</a:t>
            </a:r>
          </a:p>
        </p:txBody>
      </p:sp>
      <p:sp>
        <p:nvSpPr>
          <p:cNvPr id="9" name="Text Placeholder 6">
            <a:extLst>
              <a:ext uri="{FF2B5EF4-FFF2-40B4-BE49-F238E27FC236}">
                <a16:creationId xmlns:a16="http://schemas.microsoft.com/office/drawing/2014/main" id="{12B44346-B4A2-A245-9C89-490249B745C9}"/>
              </a:ext>
            </a:extLst>
          </p:cNvPr>
          <p:cNvSpPr>
            <a:spLocks noGrp="1"/>
          </p:cNvSpPr>
          <p:nvPr>
            <p:ph type="body" sz="quarter" idx="12" hasCustomPrompt="1"/>
          </p:nvPr>
        </p:nvSpPr>
        <p:spPr>
          <a:xfrm>
            <a:off x="3294218" y="6373368"/>
            <a:ext cx="1728216" cy="228600"/>
          </a:xfrm>
        </p:spPr>
        <p:txBody>
          <a:bodyPr tIns="45720" bIns="45720" anchor="ctr" anchorCtr="0"/>
          <a:lstStyle>
            <a:lvl1pPr>
              <a:defRPr sz="600" baseline="0">
                <a:solidFill>
                  <a:schemeClr val="tx1"/>
                </a:solidFill>
              </a:defRPr>
            </a:lvl1pPr>
          </a:lstStyle>
          <a:p>
            <a:pPr lvl="0"/>
            <a:r>
              <a:rPr lang="en-US" dirty="0"/>
              <a:t>Presentation Title</a:t>
            </a:r>
          </a:p>
        </p:txBody>
      </p:sp>
    </p:spTree>
    <p:extLst>
      <p:ext uri="{BB962C8B-B14F-4D97-AF65-F5344CB8AC3E}">
        <p14:creationId xmlns:p14="http://schemas.microsoft.com/office/powerpoint/2010/main" val="286090330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1/3 column layout w/ Title, header,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57200"/>
            <a:ext cx="7086600" cy="548640"/>
          </a:xfrm>
        </p:spPr>
        <p:txBody>
          <a:bodyPr anchor="t"/>
          <a:lstStyle>
            <a:lvl1pPr>
              <a:defRPr>
                <a:solidFill>
                  <a:schemeClr val="accent1"/>
                </a:solidFill>
              </a:defRPr>
            </a:lvl1pPr>
          </a:lstStyle>
          <a:p>
            <a:r>
              <a:rPr lang="en-US" dirty="0"/>
              <a:t>Title</a:t>
            </a:r>
          </a:p>
        </p:txBody>
      </p:sp>
      <p:sp>
        <p:nvSpPr>
          <p:cNvPr id="4" name="Content Placeholder 3"/>
          <p:cNvSpPr>
            <a:spLocks noGrp="1"/>
          </p:cNvSpPr>
          <p:nvPr>
            <p:ph sz="quarter" idx="10" hasCustomPrompt="1"/>
          </p:nvPr>
        </p:nvSpPr>
        <p:spPr>
          <a:xfrm>
            <a:off x="457200" y="1143000"/>
            <a:ext cx="2916936" cy="5029200"/>
          </a:xfrm>
        </p:spPr>
        <p:txBody>
          <a:bodyPr/>
          <a:lstStyle>
            <a:lvl1pPr>
              <a:spcBef>
                <a:spcPts val="1800"/>
              </a:spcBef>
              <a:defRPr sz="2000" b="1" i="0">
                <a:solidFill>
                  <a:schemeClr val="tx2"/>
                </a:solidFill>
                <a:latin typeface="+mn-lt"/>
                <a:cs typeface="Arial" charset="0"/>
              </a:defRPr>
            </a:lvl1pPr>
            <a:lvl2pPr marL="0" indent="0">
              <a:spcBef>
                <a:spcPts val="1200"/>
              </a:spcBef>
              <a:buFontTx/>
              <a:buNone/>
              <a:defRPr sz="2000">
                <a:latin typeface="+mn-lt"/>
              </a:defRPr>
            </a:lvl2pPr>
            <a:lvl3pPr marL="200025" indent="-200025">
              <a:spcBef>
                <a:spcPts val="600"/>
              </a:spcBef>
              <a:buFont typeface="Arial"/>
              <a:buChar char="•"/>
              <a:defRPr sz="1800">
                <a:latin typeface="+mn-lt"/>
              </a:defRPr>
            </a:lvl3pPr>
            <a:lvl4pPr marL="398463" indent="-200025">
              <a:buFont typeface="Lucida Grande"/>
              <a:buChar char="-"/>
              <a:defRPr sz="1600">
                <a:latin typeface="+mn-lt"/>
              </a:defRPr>
            </a:lvl4pPr>
            <a:lvl5pPr>
              <a:defRPr sz="1800"/>
            </a:lvl5pPr>
          </a:lstStyle>
          <a:p>
            <a:pPr lvl="0"/>
            <a:r>
              <a:rPr lang="en-US" dirty="0"/>
              <a:t>Header</a:t>
            </a:r>
          </a:p>
          <a:p>
            <a:pPr lvl="1"/>
            <a:r>
              <a:rPr lang="en-US" dirty="0"/>
              <a:t>First Level</a:t>
            </a:r>
          </a:p>
          <a:p>
            <a:pPr lvl="2"/>
            <a:r>
              <a:rPr lang="en-US" dirty="0"/>
              <a:t>Second Level</a:t>
            </a:r>
          </a:p>
          <a:p>
            <a:pPr lvl="3"/>
            <a:r>
              <a:rPr lang="en-US" dirty="0"/>
              <a:t>Third Level</a:t>
            </a:r>
          </a:p>
        </p:txBody>
      </p:sp>
      <p:sp>
        <p:nvSpPr>
          <p:cNvPr id="7" name="Text Placeholder 3">
            <a:extLst>
              <a:ext uri="{FF2B5EF4-FFF2-40B4-BE49-F238E27FC236}">
                <a16:creationId xmlns:a16="http://schemas.microsoft.com/office/drawing/2014/main" id="{8A21E05E-593D-E544-B8B3-C257241A0072}"/>
              </a:ext>
            </a:extLst>
          </p:cNvPr>
          <p:cNvSpPr>
            <a:spLocks noGrp="1"/>
          </p:cNvSpPr>
          <p:nvPr>
            <p:ph type="body" sz="quarter" idx="11" hasCustomPrompt="1"/>
          </p:nvPr>
        </p:nvSpPr>
        <p:spPr>
          <a:xfrm>
            <a:off x="5405573" y="6373368"/>
            <a:ext cx="1244528" cy="228600"/>
          </a:xfrm>
        </p:spPr>
        <p:txBody>
          <a:bodyPr tIns="45720" bIns="45720" anchor="ctr" anchorCtr="0"/>
          <a:lstStyle>
            <a:lvl1pPr>
              <a:defRPr sz="600" baseline="0">
                <a:solidFill>
                  <a:schemeClr val="bg2"/>
                </a:solidFill>
              </a:defRPr>
            </a:lvl1pPr>
          </a:lstStyle>
          <a:p>
            <a:pPr lvl="0"/>
            <a:r>
              <a:rPr lang="en-US" dirty="0"/>
              <a:t>Confidential Proprietary Information</a:t>
            </a:r>
          </a:p>
        </p:txBody>
      </p:sp>
      <p:sp>
        <p:nvSpPr>
          <p:cNvPr id="8" name="Text Placeholder 6">
            <a:extLst>
              <a:ext uri="{FF2B5EF4-FFF2-40B4-BE49-F238E27FC236}">
                <a16:creationId xmlns:a16="http://schemas.microsoft.com/office/drawing/2014/main" id="{955BE2E1-8AD3-0046-A932-3BF7319A0BF5}"/>
              </a:ext>
            </a:extLst>
          </p:cNvPr>
          <p:cNvSpPr>
            <a:spLocks noGrp="1"/>
          </p:cNvSpPr>
          <p:nvPr>
            <p:ph type="body" sz="quarter" idx="12" hasCustomPrompt="1"/>
          </p:nvPr>
        </p:nvSpPr>
        <p:spPr>
          <a:xfrm>
            <a:off x="3294218" y="6373368"/>
            <a:ext cx="1728216" cy="228600"/>
          </a:xfrm>
        </p:spPr>
        <p:txBody>
          <a:bodyPr tIns="45720" bIns="45720" anchor="ctr" anchorCtr="0"/>
          <a:lstStyle>
            <a:lvl1pPr>
              <a:defRPr sz="600" baseline="0">
                <a:solidFill>
                  <a:schemeClr val="tx1"/>
                </a:solidFill>
              </a:defRPr>
            </a:lvl1pPr>
          </a:lstStyle>
          <a:p>
            <a:pPr lvl="0"/>
            <a:r>
              <a:rPr lang="en-US" dirty="0"/>
              <a:t>Presentation Title</a:t>
            </a:r>
          </a:p>
        </p:txBody>
      </p:sp>
    </p:spTree>
    <p:extLst>
      <p:ext uri="{BB962C8B-B14F-4D97-AF65-F5344CB8AC3E}">
        <p14:creationId xmlns:p14="http://schemas.microsoft.com/office/powerpoint/2010/main" val="54898294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Simple Layout - 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52692"/>
            <a:ext cx="8184776" cy="484632"/>
          </a:xfrm>
        </p:spPr>
        <p:txBody>
          <a:bodyPr anchor="t"/>
          <a:lstStyle>
            <a:lvl1pPr>
              <a:defRPr>
                <a:solidFill>
                  <a:schemeClr val="accent1"/>
                </a:solidFill>
              </a:defRPr>
            </a:lvl1pPr>
          </a:lstStyle>
          <a:p>
            <a:r>
              <a:rPr lang="en-US" dirty="0"/>
              <a:t>Title</a:t>
            </a:r>
          </a:p>
        </p:txBody>
      </p:sp>
      <p:sp>
        <p:nvSpPr>
          <p:cNvPr id="5" name="Text Placeholder 3">
            <a:extLst>
              <a:ext uri="{FF2B5EF4-FFF2-40B4-BE49-F238E27FC236}">
                <a16:creationId xmlns:a16="http://schemas.microsoft.com/office/drawing/2014/main" id="{521C4F56-7FF8-1041-9A04-A9BC2FE24337}"/>
              </a:ext>
            </a:extLst>
          </p:cNvPr>
          <p:cNvSpPr>
            <a:spLocks noGrp="1"/>
          </p:cNvSpPr>
          <p:nvPr>
            <p:ph type="body" sz="quarter" idx="11" hasCustomPrompt="1"/>
          </p:nvPr>
        </p:nvSpPr>
        <p:spPr>
          <a:xfrm>
            <a:off x="5405573" y="6373368"/>
            <a:ext cx="1244528" cy="228600"/>
          </a:xfrm>
        </p:spPr>
        <p:txBody>
          <a:bodyPr tIns="45720" bIns="45720" anchor="ctr" anchorCtr="0"/>
          <a:lstStyle>
            <a:lvl1pPr>
              <a:defRPr sz="600" baseline="0">
                <a:solidFill>
                  <a:schemeClr val="bg2"/>
                </a:solidFill>
              </a:defRPr>
            </a:lvl1pPr>
          </a:lstStyle>
          <a:p>
            <a:pPr lvl="0"/>
            <a:r>
              <a:rPr lang="en-US" dirty="0"/>
              <a:t>Confidential Proprietary Information</a:t>
            </a:r>
          </a:p>
        </p:txBody>
      </p:sp>
      <p:sp>
        <p:nvSpPr>
          <p:cNvPr id="6" name="Text Placeholder 6">
            <a:extLst>
              <a:ext uri="{FF2B5EF4-FFF2-40B4-BE49-F238E27FC236}">
                <a16:creationId xmlns:a16="http://schemas.microsoft.com/office/drawing/2014/main" id="{F7DCBA7C-61E8-9B4E-9C9A-CE5E040FC34B}"/>
              </a:ext>
            </a:extLst>
          </p:cNvPr>
          <p:cNvSpPr>
            <a:spLocks noGrp="1"/>
          </p:cNvSpPr>
          <p:nvPr>
            <p:ph type="body" sz="quarter" idx="12" hasCustomPrompt="1"/>
          </p:nvPr>
        </p:nvSpPr>
        <p:spPr>
          <a:xfrm>
            <a:off x="3294218" y="6373368"/>
            <a:ext cx="1728216" cy="228600"/>
          </a:xfrm>
        </p:spPr>
        <p:txBody>
          <a:bodyPr tIns="45720" bIns="45720" anchor="ctr" anchorCtr="0"/>
          <a:lstStyle>
            <a:lvl1pPr>
              <a:defRPr sz="600" baseline="0">
                <a:solidFill>
                  <a:schemeClr val="tx1"/>
                </a:solidFill>
              </a:defRPr>
            </a:lvl1pPr>
          </a:lstStyle>
          <a:p>
            <a:pPr lvl="0"/>
            <a:r>
              <a:rPr lang="en-US" dirty="0"/>
              <a:t>Presentation Title</a:t>
            </a:r>
          </a:p>
        </p:txBody>
      </p:sp>
    </p:spTree>
    <p:extLst>
      <p:ext uri="{BB962C8B-B14F-4D97-AF65-F5344CB8AC3E}">
        <p14:creationId xmlns:p14="http://schemas.microsoft.com/office/powerpoint/2010/main" val="218700756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1/2 page Image layout w/ Statem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3D4699-D2FE-B745-9E79-959D810C1D11}"/>
              </a:ext>
            </a:extLst>
          </p:cNvPr>
          <p:cNvSpPr/>
          <p:nvPr userDrawn="1"/>
        </p:nvSpPr>
        <p:spPr>
          <a:xfrm>
            <a:off x="0" y="0"/>
            <a:ext cx="4572000" cy="6172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dirty="0">
              <a:latin typeface="Arial" charset="0"/>
              <a:cs typeface="Arial" charset="0"/>
            </a:endParaRPr>
          </a:p>
        </p:txBody>
      </p:sp>
      <p:sp>
        <p:nvSpPr>
          <p:cNvPr id="3" name="Title 1">
            <a:extLst>
              <a:ext uri="{FF2B5EF4-FFF2-40B4-BE49-F238E27FC236}">
                <a16:creationId xmlns:a16="http://schemas.microsoft.com/office/drawing/2014/main" id="{34C1DF0D-FF9A-7B4F-8D13-A4E9D520B30A}"/>
              </a:ext>
            </a:extLst>
          </p:cNvPr>
          <p:cNvSpPr>
            <a:spLocks noGrp="1"/>
          </p:cNvSpPr>
          <p:nvPr>
            <p:ph type="ctrTitle" hasCustomPrompt="1"/>
          </p:nvPr>
        </p:nvSpPr>
        <p:spPr>
          <a:xfrm>
            <a:off x="457200" y="455613"/>
            <a:ext cx="3913632" cy="5431536"/>
          </a:xfrm>
        </p:spPr>
        <p:txBody>
          <a:bodyPr anchor="ctr"/>
          <a:lstStyle>
            <a:lvl1pPr algn="l">
              <a:lnSpc>
                <a:spcPct val="80000"/>
              </a:lnSpc>
              <a:defRPr sz="4050" b="1" i="0">
                <a:solidFill>
                  <a:schemeClr val="bg1"/>
                </a:solidFill>
                <a:latin typeface="+mj-lt"/>
                <a:ea typeface="Georgia Bold" charset="0"/>
                <a:cs typeface="Georgia Bold" charset="0"/>
              </a:defRPr>
            </a:lvl1pPr>
          </a:lstStyle>
          <a:p>
            <a:r>
              <a:rPr lang="en-US" dirty="0"/>
              <a:t>Statement </a:t>
            </a:r>
            <a:br>
              <a:rPr lang="en-US" dirty="0"/>
            </a:br>
            <a:r>
              <a:rPr lang="en-US" dirty="0"/>
              <a:t>with Image</a:t>
            </a:r>
          </a:p>
        </p:txBody>
      </p:sp>
      <p:sp>
        <p:nvSpPr>
          <p:cNvPr id="4" name="Picture Placeholder 5">
            <a:extLst>
              <a:ext uri="{FF2B5EF4-FFF2-40B4-BE49-F238E27FC236}">
                <a16:creationId xmlns:a16="http://schemas.microsoft.com/office/drawing/2014/main" id="{8A375DD5-750A-5848-BA73-53FB6274D8F0}"/>
              </a:ext>
            </a:extLst>
          </p:cNvPr>
          <p:cNvSpPr>
            <a:spLocks noGrp="1"/>
          </p:cNvSpPr>
          <p:nvPr>
            <p:ph type="pic" sz="quarter" idx="11" hasCustomPrompt="1"/>
          </p:nvPr>
        </p:nvSpPr>
        <p:spPr>
          <a:xfrm>
            <a:off x="4572000" y="0"/>
            <a:ext cx="4572000" cy="6172200"/>
          </a:xfrm>
          <a:solidFill>
            <a:schemeClr val="bg1">
              <a:lumMod val="95000"/>
            </a:schemeClr>
          </a:solidFill>
        </p:spPr>
        <p:txBody>
          <a:bodyPr anchor="ctr"/>
          <a:lstStyle>
            <a:lvl1pPr algn="ctr">
              <a:defRPr sz="7200" b="0" i="0">
                <a:solidFill>
                  <a:schemeClr val="bg1">
                    <a:lumMod val="85000"/>
                  </a:schemeClr>
                </a:solidFill>
                <a:latin typeface="+mn-lt"/>
                <a:cs typeface="Arial" charset="0"/>
              </a:defRPr>
            </a:lvl1pPr>
          </a:lstStyle>
          <a:p>
            <a:r>
              <a:rPr lang="en-US" dirty="0"/>
              <a:t>IMAGE</a:t>
            </a:r>
          </a:p>
        </p:txBody>
      </p:sp>
      <p:sp>
        <p:nvSpPr>
          <p:cNvPr id="7" name="Text Placeholder 3">
            <a:extLst>
              <a:ext uri="{FF2B5EF4-FFF2-40B4-BE49-F238E27FC236}">
                <a16:creationId xmlns:a16="http://schemas.microsoft.com/office/drawing/2014/main" id="{6F9BECB2-125A-9D41-BA4F-3B99EED8BCCB}"/>
              </a:ext>
            </a:extLst>
          </p:cNvPr>
          <p:cNvSpPr>
            <a:spLocks noGrp="1"/>
          </p:cNvSpPr>
          <p:nvPr>
            <p:ph type="body" sz="quarter" idx="12" hasCustomPrompt="1"/>
          </p:nvPr>
        </p:nvSpPr>
        <p:spPr>
          <a:xfrm>
            <a:off x="5405573" y="6373368"/>
            <a:ext cx="1244528" cy="228600"/>
          </a:xfrm>
        </p:spPr>
        <p:txBody>
          <a:bodyPr tIns="45720" bIns="45720" anchor="ctr" anchorCtr="0"/>
          <a:lstStyle>
            <a:lvl1pPr>
              <a:defRPr sz="600" baseline="0">
                <a:solidFill>
                  <a:schemeClr val="bg2"/>
                </a:solidFill>
              </a:defRPr>
            </a:lvl1pPr>
          </a:lstStyle>
          <a:p>
            <a:pPr lvl="0"/>
            <a:r>
              <a:rPr lang="en-US" dirty="0"/>
              <a:t>Confidential Proprietary Information</a:t>
            </a:r>
          </a:p>
        </p:txBody>
      </p:sp>
      <p:sp>
        <p:nvSpPr>
          <p:cNvPr id="8" name="Text Placeholder 6">
            <a:extLst>
              <a:ext uri="{FF2B5EF4-FFF2-40B4-BE49-F238E27FC236}">
                <a16:creationId xmlns:a16="http://schemas.microsoft.com/office/drawing/2014/main" id="{6BD7428D-F28A-C740-AD15-6A4DB92F22E9}"/>
              </a:ext>
            </a:extLst>
          </p:cNvPr>
          <p:cNvSpPr>
            <a:spLocks noGrp="1"/>
          </p:cNvSpPr>
          <p:nvPr>
            <p:ph type="body" sz="quarter" idx="13" hasCustomPrompt="1"/>
          </p:nvPr>
        </p:nvSpPr>
        <p:spPr>
          <a:xfrm>
            <a:off x="3294218" y="6373368"/>
            <a:ext cx="1728216" cy="228600"/>
          </a:xfrm>
        </p:spPr>
        <p:txBody>
          <a:bodyPr tIns="45720" bIns="45720" anchor="ctr" anchorCtr="0"/>
          <a:lstStyle>
            <a:lvl1pPr>
              <a:defRPr sz="600" baseline="0">
                <a:solidFill>
                  <a:schemeClr val="tx1"/>
                </a:solidFill>
              </a:defRPr>
            </a:lvl1pPr>
          </a:lstStyle>
          <a:p>
            <a:pPr lvl="0"/>
            <a:r>
              <a:rPr lang="en-US" dirty="0"/>
              <a:t>Presentation Title</a:t>
            </a:r>
          </a:p>
        </p:txBody>
      </p:sp>
    </p:spTree>
    <p:extLst>
      <p:ext uri="{BB962C8B-B14F-4D97-AF65-F5344CB8AC3E}">
        <p14:creationId xmlns:p14="http://schemas.microsoft.com/office/powerpoint/2010/main" val="237699707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Title and text layout with 1/4 column block">
    <p:spTree>
      <p:nvGrpSpPr>
        <p:cNvPr id="1" name=""/>
        <p:cNvGrpSpPr/>
        <p:nvPr/>
      </p:nvGrpSpPr>
      <p:grpSpPr>
        <a:xfrm>
          <a:off x="0" y="0"/>
          <a:ext cx="0" cy="0"/>
          <a:chOff x="0" y="0"/>
          <a:chExt cx="0" cy="0"/>
        </a:xfrm>
      </p:grpSpPr>
      <p:sp>
        <p:nvSpPr>
          <p:cNvPr id="5" name="Rectangle 4"/>
          <p:cNvSpPr/>
          <p:nvPr userDrawn="1"/>
        </p:nvSpPr>
        <p:spPr>
          <a:xfrm>
            <a:off x="6846178" y="0"/>
            <a:ext cx="229782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b="0" i="0" dirty="0">
              <a:latin typeface="Arial" charset="0"/>
            </a:endParaRPr>
          </a:p>
        </p:txBody>
      </p:sp>
      <p:sp>
        <p:nvSpPr>
          <p:cNvPr id="2" name="Title 1"/>
          <p:cNvSpPr>
            <a:spLocks noGrp="1"/>
          </p:cNvSpPr>
          <p:nvPr>
            <p:ph type="title" hasCustomPrompt="1"/>
          </p:nvPr>
        </p:nvSpPr>
        <p:spPr>
          <a:xfrm>
            <a:off x="457200" y="457200"/>
            <a:ext cx="6190488" cy="539496"/>
          </a:xfrm>
        </p:spPr>
        <p:txBody>
          <a:bodyPr anchor="t"/>
          <a:lstStyle>
            <a:lvl1pPr>
              <a:defRPr sz="2800" b="1" i="0">
                <a:solidFill>
                  <a:schemeClr val="accent1"/>
                </a:solidFill>
                <a:latin typeface="+mj-lt"/>
                <a:ea typeface="Georgia Bold" charset="0"/>
                <a:cs typeface="Georgia Bold" charset="0"/>
              </a:defRPr>
            </a:lvl1pPr>
          </a:lstStyle>
          <a:p>
            <a:r>
              <a:rPr lang="en-US" dirty="0"/>
              <a:t>Title</a:t>
            </a:r>
          </a:p>
        </p:txBody>
      </p:sp>
      <p:sp>
        <p:nvSpPr>
          <p:cNvPr id="4" name="Content Placeholder 3"/>
          <p:cNvSpPr>
            <a:spLocks noGrp="1"/>
          </p:cNvSpPr>
          <p:nvPr>
            <p:ph sz="quarter" idx="10" hasCustomPrompt="1"/>
          </p:nvPr>
        </p:nvSpPr>
        <p:spPr>
          <a:xfrm>
            <a:off x="457200" y="1143000"/>
            <a:ext cx="6190488" cy="4800600"/>
          </a:xfrm>
        </p:spPr>
        <p:txBody>
          <a:bodyPr/>
          <a:lstStyle>
            <a:lvl1pPr>
              <a:defRPr sz="2000"/>
            </a:lvl1pPr>
            <a:lvl2pPr>
              <a:defRPr sz="1800"/>
            </a:lvl2pPr>
            <a:lvl3pPr>
              <a:defRPr sz="1600"/>
            </a:lvl3pPr>
            <a:lvl4pPr>
              <a:defRPr sz="1800"/>
            </a:lvl4pPr>
            <a:lvl5pPr>
              <a:defRPr sz="1800"/>
            </a:lvl5pPr>
          </a:lstStyle>
          <a:p>
            <a:pPr lvl="0"/>
            <a:r>
              <a:rPr lang="en-US" dirty="0"/>
              <a:t>First Level</a:t>
            </a:r>
          </a:p>
          <a:p>
            <a:pPr lvl="1"/>
            <a:r>
              <a:rPr lang="en-US" dirty="0"/>
              <a:t>Second Level</a:t>
            </a:r>
          </a:p>
          <a:p>
            <a:pPr lvl="2"/>
            <a:r>
              <a:rPr lang="en-US" dirty="0"/>
              <a:t>Third Level</a:t>
            </a:r>
          </a:p>
        </p:txBody>
      </p:sp>
      <p:sp>
        <p:nvSpPr>
          <p:cNvPr id="7" name="Text Placeholder 3">
            <a:extLst>
              <a:ext uri="{FF2B5EF4-FFF2-40B4-BE49-F238E27FC236}">
                <a16:creationId xmlns:a16="http://schemas.microsoft.com/office/drawing/2014/main" id="{96B27EDC-F328-1842-A765-EA8A5F7231A0}"/>
              </a:ext>
            </a:extLst>
          </p:cNvPr>
          <p:cNvSpPr>
            <a:spLocks noGrp="1"/>
          </p:cNvSpPr>
          <p:nvPr>
            <p:ph type="body" sz="quarter" idx="11" hasCustomPrompt="1"/>
          </p:nvPr>
        </p:nvSpPr>
        <p:spPr>
          <a:xfrm>
            <a:off x="5405573" y="6373368"/>
            <a:ext cx="1244528" cy="228600"/>
          </a:xfrm>
        </p:spPr>
        <p:txBody>
          <a:bodyPr tIns="45720" bIns="45720" anchor="ctr" anchorCtr="0"/>
          <a:lstStyle>
            <a:lvl1pPr>
              <a:defRPr sz="600" baseline="0">
                <a:solidFill>
                  <a:schemeClr val="bg2"/>
                </a:solidFill>
              </a:defRPr>
            </a:lvl1pPr>
          </a:lstStyle>
          <a:p>
            <a:pPr lvl="0"/>
            <a:r>
              <a:rPr lang="en-US" dirty="0"/>
              <a:t>Confidential Proprietary Information</a:t>
            </a:r>
          </a:p>
        </p:txBody>
      </p:sp>
      <p:sp>
        <p:nvSpPr>
          <p:cNvPr id="8" name="Text Placeholder 6">
            <a:extLst>
              <a:ext uri="{FF2B5EF4-FFF2-40B4-BE49-F238E27FC236}">
                <a16:creationId xmlns:a16="http://schemas.microsoft.com/office/drawing/2014/main" id="{950B9107-5159-BD47-B15F-C1711CCF3A53}"/>
              </a:ext>
            </a:extLst>
          </p:cNvPr>
          <p:cNvSpPr>
            <a:spLocks noGrp="1"/>
          </p:cNvSpPr>
          <p:nvPr>
            <p:ph type="body" sz="quarter" idx="12" hasCustomPrompt="1"/>
          </p:nvPr>
        </p:nvSpPr>
        <p:spPr>
          <a:xfrm>
            <a:off x="3294218" y="6373368"/>
            <a:ext cx="1728216" cy="228600"/>
          </a:xfrm>
        </p:spPr>
        <p:txBody>
          <a:bodyPr tIns="45720" bIns="45720" anchor="ctr" anchorCtr="0"/>
          <a:lstStyle>
            <a:lvl1pPr>
              <a:defRPr sz="600" baseline="0">
                <a:solidFill>
                  <a:schemeClr val="tx1"/>
                </a:solidFill>
              </a:defRPr>
            </a:lvl1pPr>
          </a:lstStyle>
          <a:p>
            <a:pPr lvl="0"/>
            <a:r>
              <a:rPr lang="en-US" dirty="0"/>
              <a:t>Presentation Title</a:t>
            </a:r>
          </a:p>
        </p:txBody>
      </p:sp>
    </p:spTree>
    <p:extLst>
      <p:ext uri="{BB962C8B-B14F-4D97-AF65-F5344CB8AC3E}">
        <p14:creationId xmlns:p14="http://schemas.microsoft.com/office/powerpoint/2010/main" val="339921295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Title/header/text layout with 1/4 block">
    <p:spTree>
      <p:nvGrpSpPr>
        <p:cNvPr id="1" name=""/>
        <p:cNvGrpSpPr/>
        <p:nvPr/>
      </p:nvGrpSpPr>
      <p:grpSpPr>
        <a:xfrm>
          <a:off x="0" y="0"/>
          <a:ext cx="0" cy="0"/>
          <a:chOff x="0" y="0"/>
          <a:chExt cx="0" cy="0"/>
        </a:xfrm>
      </p:grpSpPr>
      <p:sp>
        <p:nvSpPr>
          <p:cNvPr id="5" name="Rectangle 4"/>
          <p:cNvSpPr/>
          <p:nvPr userDrawn="1"/>
        </p:nvSpPr>
        <p:spPr>
          <a:xfrm>
            <a:off x="6846178" y="0"/>
            <a:ext cx="229782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b="0" i="0" dirty="0">
              <a:solidFill>
                <a:schemeClr val="accent2"/>
              </a:solidFill>
              <a:latin typeface="Arial" charset="0"/>
            </a:endParaRPr>
          </a:p>
        </p:txBody>
      </p:sp>
      <p:sp>
        <p:nvSpPr>
          <p:cNvPr id="2" name="Title 1"/>
          <p:cNvSpPr>
            <a:spLocks noGrp="1"/>
          </p:cNvSpPr>
          <p:nvPr>
            <p:ph type="title" hasCustomPrompt="1"/>
          </p:nvPr>
        </p:nvSpPr>
        <p:spPr>
          <a:xfrm>
            <a:off x="457200" y="457200"/>
            <a:ext cx="6190488" cy="539496"/>
          </a:xfrm>
        </p:spPr>
        <p:txBody>
          <a:bodyPr anchor="t"/>
          <a:lstStyle>
            <a:lvl1pPr>
              <a:defRPr sz="2800" b="1" i="0">
                <a:solidFill>
                  <a:schemeClr val="accent1"/>
                </a:solidFill>
                <a:latin typeface="+mj-lt"/>
                <a:ea typeface="Georgia Bold" charset="0"/>
                <a:cs typeface="Georgia Bold" charset="0"/>
              </a:defRPr>
            </a:lvl1pPr>
          </a:lstStyle>
          <a:p>
            <a:r>
              <a:rPr lang="en-US" dirty="0"/>
              <a:t>Title</a:t>
            </a:r>
          </a:p>
        </p:txBody>
      </p:sp>
      <p:sp>
        <p:nvSpPr>
          <p:cNvPr id="8" name="Content Placeholder 3"/>
          <p:cNvSpPr>
            <a:spLocks noGrp="1"/>
          </p:cNvSpPr>
          <p:nvPr>
            <p:ph sz="quarter" idx="10" hasCustomPrompt="1"/>
          </p:nvPr>
        </p:nvSpPr>
        <p:spPr>
          <a:xfrm>
            <a:off x="457200" y="1143000"/>
            <a:ext cx="6190488" cy="4800600"/>
          </a:xfrm>
        </p:spPr>
        <p:txBody>
          <a:bodyPr/>
          <a:lstStyle>
            <a:lvl1pPr>
              <a:spcBef>
                <a:spcPts val="1800"/>
              </a:spcBef>
              <a:defRPr sz="2000" b="1" i="0">
                <a:solidFill>
                  <a:schemeClr val="tx2"/>
                </a:solidFill>
                <a:latin typeface="+mn-lt"/>
                <a:cs typeface="Arial" charset="0"/>
              </a:defRPr>
            </a:lvl1pPr>
            <a:lvl2pPr marL="0" indent="0">
              <a:spcBef>
                <a:spcPts val="1200"/>
              </a:spcBef>
              <a:buFontTx/>
              <a:buNone/>
              <a:defRPr sz="2000">
                <a:latin typeface="+mn-lt"/>
              </a:defRPr>
            </a:lvl2pPr>
            <a:lvl3pPr marL="200025" indent="-200025">
              <a:spcBef>
                <a:spcPts val="600"/>
              </a:spcBef>
              <a:buFont typeface="Arial"/>
              <a:buChar char="•"/>
              <a:defRPr sz="1800">
                <a:latin typeface="+mn-lt"/>
              </a:defRPr>
            </a:lvl3pPr>
            <a:lvl4pPr marL="398463" indent="-200025">
              <a:buFont typeface="Lucida Grande"/>
              <a:buChar char="-"/>
              <a:defRPr sz="1600">
                <a:latin typeface="+mn-lt"/>
              </a:defRPr>
            </a:lvl4pPr>
            <a:lvl5pPr>
              <a:defRPr sz="1800"/>
            </a:lvl5pPr>
          </a:lstStyle>
          <a:p>
            <a:pPr lvl="0"/>
            <a:r>
              <a:rPr lang="en-US" dirty="0"/>
              <a:t>Header</a:t>
            </a:r>
          </a:p>
          <a:p>
            <a:pPr lvl="1"/>
            <a:r>
              <a:rPr lang="en-US" dirty="0"/>
              <a:t>First Level </a:t>
            </a:r>
          </a:p>
          <a:p>
            <a:pPr lvl="2"/>
            <a:r>
              <a:rPr lang="en-US" dirty="0"/>
              <a:t>Second Level</a:t>
            </a:r>
          </a:p>
          <a:p>
            <a:pPr lvl="3"/>
            <a:r>
              <a:rPr lang="en-US" dirty="0"/>
              <a:t>Third Level</a:t>
            </a:r>
          </a:p>
        </p:txBody>
      </p:sp>
      <p:sp>
        <p:nvSpPr>
          <p:cNvPr id="7" name="Text Placeholder 3">
            <a:extLst>
              <a:ext uri="{FF2B5EF4-FFF2-40B4-BE49-F238E27FC236}">
                <a16:creationId xmlns:a16="http://schemas.microsoft.com/office/drawing/2014/main" id="{804EF27D-3330-AD4F-9E85-01D87590D4D4}"/>
              </a:ext>
            </a:extLst>
          </p:cNvPr>
          <p:cNvSpPr>
            <a:spLocks noGrp="1"/>
          </p:cNvSpPr>
          <p:nvPr>
            <p:ph type="body" sz="quarter" idx="11" hasCustomPrompt="1"/>
          </p:nvPr>
        </p:nvSpPr>
        <p:spPr>
          <a:xfrm>
            <a:off x="5405573" y="6373368"/>
            <a:ext cx="1244528" cy="228600"/>
          </a:xfrm>
        </p:spPr>
        <p:txBody>
          <a:bodyPr tIns="45720" bIns="45720" anchor="ctr" anchorCtr="0"/>
          <a:lstStyle>
            <a:lvl1pPr>
              <a:defRPr sz="600" baseline="0">
                <a:solidFill>
                  <a:schemeClr val="bg2"/>
                </a:solidFill>
              </a:defRPr>
            </a:lvl1pPr>
          </a:lstStyle>
          <a:p>
            <a:pPr lvl="0"/>
            <a:r>
              <a:rPr lang="en-US" dirty="0"/>
              <a:t>Confidential Proprietary Information</a:t>
            </a:r>
          </a:p>
        </p:txBody>
      </p:sp>
      <p:sp>
        <p:nvSpPr>
          <p:cNvPr id="11" name="Text Placeholder 6">
            <a:extLst>
              <a:ext uri="{FF2B5EF4-FFF2-40B4-BE49-F238E27FC236}">
                <a16:creationId xmlns:a16="http://schemas.microsoft.com/office/drawing/2014/main" id="{B15973CA-49C3-8942-923A-42100DC549D6}"/>
              </a:ext>
            </a:extLst>
          </p:cNvPr>
          <p:cNvSpPr>
            <a:spLocks noGrp="1"/>
          </p:cNvSpPr>
          <p:nvPr>
            <p:ph type="body" sz="quarter" idx="12" hasCustomPrompt="1"/>
          </p:nvPr>
        </p:nvSpPr>
        <p:spPr>
          <a:xfrm>
            <a:off x="3294218" y="6373368"/>
            <a:ext cx="1728216" cy="228600"/>
          </a:xfrm>
        </p:spPr>
        <p:txBody>
          <a:bodyPr tIns="45720" bIns="45720" anchor="ctr" anchorCtr="0"/>
          <a:lstStyle>
            <a:lvl1pPr>
              <a:defRPr sz="600" baseline="0">
                <a:solidFill>
                  <a:schemeClr val="tx1"/>
                </a:solidFill>
              </a:defRPr>
            </a:lvl1pPr>
          </a:lstStyle>
          <a:p>
            <a:pPr lvl="0"/>
            <a:r>
              <a:rPr lang="en-US" dirty="0"/>
              <a:t>Presentation Title</a:t>
            </a:r>
          </a:p>
        </p:txBody>
      </p:sp>
    </p:spTree>
    <p:extLst>
      <p:ext uri="{BB962C8B-B14F-4D97-AF65-F5344CB8AC3E}">
        <p14:creationId xmlns:p14="http://schemas.microsoft.com/office/powerpoint/2010/main" val="65233590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Objectives/Solutions/Results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57200"/>
            <a:ext cx="8254116" cy="548640"/>
          </a:xfrm>
        </p:spPr>
        <p:txBody>
          <a:bodyPr anchor="t"/>
          <a:lstStyle>
            <a:lvl1pPr>
              <a:defRPr sz="2800" b="1" i="0">
                <a:solidFill>
                  <a:schemeClr val="accent1"/>
                </a:solidFill>
                <a:latin typeface="+mj-lt"/>
                <a:ea typeface="Georgia Bold" charset="0"/>
                <a:cs typeface="Georgia Bold" charset="0"/>
              </a:defRPr>
            </a:lvl1pPr>
          </a:lstStyle>
          <a:p>
            <a:r>
              <a:rPr lang="en-US" dirty="0"/>
              <a:t>Title</a:t>
            </a:r>
          </a:p>
        </p:txBody>
      </p:sp>
      <p:sp>
        <p:nvSpPr>
          <p:cNvPr id="43" name="Rectangle 7">
            <a:extLst>
              <a:ext uri="{FF2B5EF4-FFF2-40B4-BE49-F238E27FC236}">
                <a16:creationId xmlns:a16="http://schemas.microsoft.com/office/drawing/2014/main" id="{48605227-1789-764B-9FEE-2A07FD10505E}"/>
              </a:ext>
            </a:extLst>
          </p:cNvPr>
          <p:cNvSpPr>
            <a:spLocks noChangeAspect="1" noChangeArrowheads="1"/>
          </p:cNvSpPr>
          <p:nvPr/>
        </p:nvSpPr>
        <p:spPr bwMode="auto">
          <a:xfrm>
            <a:off x="474319" y="1137311"/>
            <a:ext cx="8236997" cy="1776198"/>
          </a:xfrm>
          <a:prstGeom prst="rect">
            <a:avLst/>
          </a:prstGeom>
          <a:solidFill>
            <a:schemeClr val="bg2">
              <a:lumMod val="40000"/>
              <a:lumOff val="60000"/>
              <a:alpha val="50000"/>
            </a:schemeClr>
          </a:solidFill>
          <a:ln w="19050" algn="ctr">
            <a:noFill/>
            <a:miter lim="800000"/>
            <a:headEnd/>
            <a:tailEnd/>
          </a:ln>
        </p:spPr>
        <p:txBody>
          <a:bodyPr lIns="91424" tIns="45712" rIns="91424" bIns="45712" anchor="ctr"/>
          <a:lstStyle/>
          <a:p>
            <a:endParaRPr lang="en-US" sz="1013">
              <a:solidFill>
                <a:prstClr val="black"/>
              </a:solidFill>
            </a:endParaRPr>
          </a:p>
        </p:txBody>
      </p:sp>
      <p:sp>
        <p:nvSpPr>
          <p:cNvPr id="48" name="Triangle 47">
            <a:extLst>
              <a:ext uri="{FF2B5EF4-FFF2-40B4-BE49-F238E27FC236}">
                <a16:creationId xmlns:a16="http://schemas.microsoft.com/office/drawing/2014/main" id="{28FCFDC2-2E45-BD42-9683-E4A2B0EBF286}"/>
              </a:ext>
            </a:extLst>
          </p:cNvPr>
          <p:cNvSpPr/>
          <p:nvPr userDrawn="1"/>
        </p:nvSpPr>
        <p:spPr>
          <a:xfrm rot="5400000">
            <a:off x="3406572" y="1363070"/>
            <a:ext cx="313604" cy="202814"/>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1"/>
              </a:solidFill>
              <a:cs typeface="Open Sans Bold"/>
            </a:endParaRPr>
          </a:p>
        </p:txBody>
      </p:sp>
      <p:sp>
        <p:nvSpPr>
          <p:cNvPr id="49" name="Rectangle 7">
            <a:extLst>
              <a:ext uri="{FF2B5EF4-FFF2-40B4-BE49-F238E27FC236}">
                <a16:creationId xmlns:a16="http://schemas.microsoft.com/office/drawing/2014/main" id="{8013A9B8-83EF-B141-B588-B5A2EE87771A}"/>
              </a:ext>
            </a:extLst>
          </p:cNvPr>
          <p:cNvSpPr>
            <a:spLocks noChangeAspect="1" noChangeArrowheads="1"/>
          </p:cNvSpPr>
          <p:nvPr userDrawn="1"/>
        </p:nvSpPr>
        <p:spPr bwMode="auto">
          <a:xfrm>
            <a:off x="474319" y="3168571"/>
            <a:ext cx="8196050" cy="2643327"/>
          </a:xfrm>
          <a:prstGeom prst="rect">
            <a:avLst/>
          </a:prstGeom>
          <a:solidFill>
            <a:schemeClr val="bg2">
              <a:lumMod val="40000"/>
              <a:lumOff val="60000"/>
              <a:alpha val="50000"/>
            </a:schemeClr>
          </a:solidFill>
          <a:ln w="19050" algn="ctr">
            <a:noFill/>
            <a:miter lim="800000"/>
            <a:headEnd/>
            <a:tailEnd/>
          </a:ln>
        </p:spPr>
        <p:txBody>
          <a:bodyPr lIns="91424" tIns="45712" rIns="91424" bIns="45712" anchor="ctr"/>
          <a:lstStyle/>
          <a:p>
            <a:endParaRPr lang="en-US" sz="1013">
              <a:solidFill>
                <a:prstClr val="black"/>
              </a:solidFill>
            </a:endParaRPr>
          </a:p>
        </p:txBody>
      </p:sp>
      <p:sp>
        <p:nvSpPr>
          <p:cNvPr id="50" name="Rectangle 9">
            <a:extLst>
              <a:ext uri="{FF2B5EF4-FFF2-40B4-BE49-F238E27FC236}">
                <a16:creationId xmlns:a16="http://schemas.microsoft.com/office/drawing/2014/main" id="{FF210F3A-A481-3E43-BA64-7BCD81E406AE}"/>
              </a:ext>
            </a:extLst>
          </p:cNvPr>
          <p:cNvSpPr>
            <a:spLocks noChangeAspect="1" noChangeArrowheads="1"/>
          </p:cNvSpPr>
          <p:nvPr userDrawn="1"/>
        </p:nvSpPr>
        <p:spPr bwMode="auto">
          <a:xfrm>
            <a:off x="603348" y="3582415"/>
            <a:ext cx="7979867" cy="2117928"/>
          </a:xfrm>
          <a:prstGeom prst="rect">
            <a:avLst/>
          </a:prstGeom>
          <a:solidFill>
            <a:srgbClr val="FFFFFF"/>
          </a:solidFill>
          <a:ln w="19050" algn="ctr">
            <a:noFill/>
            <a:miter lim="800000"/>
            <a:headEnd/>
            <a:tailEnd/>
          </a:ln>
        </p:spPr>
        <p:txBody>
          <a:bodyPr lIns="91424" tIns="91424" rIns="91424" bIns="91424"/>
          <a:lstStyle/>
          <a:p>
            <a:endParaRPr lang="en-US" sz="1800" dirty="0">
              <a:solidFill>
                <a:schemeClr val="bg2"/>
              </a:solidFill>
            </a:endParaRPr>
          </a:p>
        </p:txBody>
      </p:sp>
      <p:cxnSp>
        <p:nvCxnSpPr>
          <p:cNvPr id="52" name="Straight Connector 51">
            <a:extLst>
              <a:ext uri="{FF2B5EF4-FFF2-40B4-BE49-F238E27FC236}">
                <a16:creationId xmlns:a16="http://schemas.microsoft.com/office/drawing/2014/main" id="{E677A048-0CA7-DD46-972A-A690AB880EEF}"/>
              </a:ext>
            </a:extLst>
          </p:cNvPr>
          <p:cNvCxnSpPr>
            <a:cxnSpLocks/>
          </p:cNvCxnSpPr>
          <p:nvPr userDrawn="1"/>
        </p:nvCxnSpPr>
        <p:spPr>
          <a:xfrm>
            <a:off x="7133583" y="3342421"/>
            <a:ext cx="1746" cy="2357922"/>
          </a:xfrm>
          <a:prstGeom prst="line">
            <a:avLst/>
          </a:prstGeom>
          <a:ln w="85725">
            <a:solidFill>
              <a:srgbClr val="E4E4E5"/>
            </a:solidFill>
            <a:prstDash val="solid"/>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3D9CE326-EB9A-9D47-9472-EB555349AABE}"/>
              </a:ext>
            </a:extLst>
          </p:cNvPr>
          <p:cNvCxnSpPr>
            <a:cxnSpLocks/>
          </p:cNvCxnSpPr>
          <p:nvPr userDrawn="1"/>
        </p:nvCxnSpPr>
        <p:spPr>
          <a:xfrm>
            <a:off x="2693848" y="3604229"/>
            <a:ext cx="0" cy="2096115"/>
          </a:xfrm>
          <a:prstGeom prst="line">
            <a:avLst/>
          </a:prstGeom>
          <a:ln w="85725">
            <a:solidFill>
              <a:srgbClr val="E4E4E5"/>
            </a:solidFill>
            <a:prstDash val="solid"/>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1E67FEFB-5A20-F243-B732-342FD5EBAFA6}"/>
              </a:ext>
            </a:extLst>
          </p:cNvPr>
          <p:cNvCxnSpPr>
            <a:cxnSpLocks/>
          </p:cNvCxnSpPr>
          <p:nvPr userDrawn="1"/>
        </p:nvCxnSpPr>
        <p:spPr>
          <a:xfrm flipH="1">
            <a:off x="595356" y="4742695"/>
            <a:ext cx="6483264" cy="0"/>
          </a:xfrm>
          <a:prstGeom prst="line">
            <a:avLst/>
          </a:prstGeom>
          <a:ln w="269875">
            <a:solidFill>
              <a:srgbClr val="E4E4E5"/>
            </a:solidFill>
            <a:prstDash val="solid"/>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DBC7E39F-3FCF-6344-AEC6-307261FBCF54}"/>
              </a:ext>
            </a:extLst>
          </p:cNvPr>
          <p:cNvCxnSpPr>
            <a:cxnSpLocks/>
          </p:cNvCxnSpPr>
          <p:nvPr userDrawn="1"/>
        </p:nvCxnSpPr>
        <p:spPr>
          <a:xfrm>
            <a:off x="4178913" y="3342421"/>
            <a:ext cx="1746" cy="2357922"/>
          </a:xfrm>
          <a:prstGeom prst="line">
            <a:avLst/>
          </a:prstGeom>
          <a:ln w="85725">
            <a:solidFill>
              <a:srgbClr val="E4E4E5"/>
            </a:solidFill>
            <a:prstDash val="solid"/>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9E985912-C1FC-6849-A24F-ABF95C9F66DA}"/>
              </a:ext>
            </a:extLst>
          </p:cNvPr>
          <p:cNvCxnSpPr>
            <a:cxnSpLocks/>
          </p:cNvCxnSpPr>
          <p:nvPr userDrawn="1"/>
        </p:nvCxnSpPr>
        <p:spPr>
          <a:xfrm>
            <a:off x="5661670" y="3342421"/>
            <a:ext cx="1746" cy="2357922"/>
          </a:xfrm>
          <a:prstGeom prst="line">
            <a:avLst/>
          </a:prstGeom>
          <a:ln w="85725">
            <a:solidFill>
              <a:srgbClr val="E4E4E5"/>
            </a:solidFill>
            <a:prstDash val="solid"/>
          </a:ln>
        </p:spPr>
        <p:style>
          <a:lnRef idx="1">
            <a:schemeClr val="accent1"/>
          </a:lnRef>
          <a:fillRef idx="0">
            <a:schemeClr val="accent1"/>
          </a:fillRef>
          <a:effectRef idx="0">
            <a:schemeClr val="accent1"/>
          </a:effectRef>
          <a:fontRef idx="minor">
            <a:schemeClr val="tx1"/>
          </a:fontRef>
        </p:style>
      </p:cxnSp>
      <p:sp>
        <p:nvSpPr>
          <p:cNvPr id="74" name="Text Placeholder 73">
            <a:extLst>
              <a:ext uri="{FF2B5EF4-FFF2-40B4-BE49-F238E27FC236}">
                <a16:creationId xmlns:a16="http://schemas.microsoft.com/office/drawing/2014/main" id="{1BEA5713-1BC9-AD4B-BC36-B768EAB4A8B1}"/>
              </a:ext>
            </a:extLst>
          </p:cNvPr>
          <p:cNvSpPr>
            <a:spLocks noGrp="1"/>
          </p:cNvSpPr>
          <p:nvPr>
            <p:ph type="body" sz="quarter" idx="13" hasCustomPrompt="1"/>
          </p:nvPr>
        </p:nvSpPr>
        <p:spPr>
          <a:xfrm>
            <a:off x="604117" y="1241771"/>
            <a:ext cx="2732306" cy="561264"/>
          </a:xfrm>
          <a:solidFill>
            <a:schemeClr val="accent2"/>
          </a:solidFill>
        </p:spPr>
        <p:txBody>
          <a:bodyPr anchor="ctr"/>
          <a:lstStyle>
            <a:lvl1pPr marL="91440">
              <a:defRPr sz="1800" b="1">
                <a:solidFill>
                  <a:schemeClr val="bg1"/>
                </a:solidFill>
              </a:defRPr>
            </a:lvl1pPr>
            <a:lvl2pPr marL="0" indent="0">
              <a:buFontTx/>
              <a:buNone/>
              <a:defRPr b="1">
                <a:solidFill>
                  <a:schemeClr val="bg1"/>
                </a:solidFill>
              </a:defRPr>
            </a:lvl2pPr>
          </a:lstStyle>
          <a:p>
            <a:pPr lvl="0"/>
            <a:r>
              <a:rPr lang="en-US" dirty="0"/>
              <a:t>Objectives</a:t>
            </a:r>
          </a:p>
        </p:txBody>
      </p:sp>
      <p:sp>
        <p:nvSpPr>
          <p:cNvPr id="76" name="Text Placeholder 73">
            <a:extLst>
              <a:ext uri="{FF2B5EF4-FFF2-40B4-BE49-F238E27FC236}">
                <a16:creationId xmlns:a16="http://schemas.microsoft.com/office/drawing/2014/main" id="{3C076965-C2B3-344C-92D0-8E254282680B}"/>
              </a:ext>
            </a:extLst>
          </p:cNvPr>
          <p:cNvSpPr>
            <a:spLocks noGrp="1"/>
          </p:cNvSpPr>
          <p:nvPr>
            <p:ph type="body" sz="quarter" idx="15" hasCustomPrompt="1"/>
          </p:nvPr>
        </p:nvSpPr>
        <p:spPr>
          <a:xfrm>
            <a:off x="604116" y="1800994"/>
            <a:ext cx="2732306" cy="997259"/>
          </a:xfrm>
          <a:solidFill>
            <a:schemeClr val="bg1"/>
          </a:solidFill>
        </p:spPr>
        <p:txBody>
          <a:bodyPr lIns="91440" tIns="91440" rIns="91440" anchor="t"/>
          <a:lstStyle>
            <a:lvl1pPr marL="0">
              <a:defRPr sz="1700" b="0">
                <a:solidFill>
                  <a:srgbClr val="75787B"/>
                </a:solidFill>
              </a:defRPr>
            </a:lvl1pPr>
            <a:lvl2pPr marL="0" indent="0">
              <a:buFontTx/>
              <a:buNone/>
              <a:defRPr b="1">
                <a:solidFill>
                  <a:schemeClr val="bg1"/>
                </a:solidFill>
              </a:defRPr>
            </a:lvl2pPr>
          </a:lstStyle>
          <a:p>
            <a:pPr lvl="0"/>
            <a:r>
              <a:rPr lang="en-US" dirty="0"/>
              <a:t>Objectives text</a:t>
            </a:r>
          </a:p>
        </p:txBody>
      </p:sp>
      <p:sp>
        <p:nvSpPr>
          <p:cNvPr id="78" name="Text Placeholder 73">
            <a:extLst>
              <a:ext uri="{FF2B5EF4-FFF2-40B4-BE49-F238E27FC236}">
                <a16:creationId xmlns:a16="http://schemas.microsoft.com/office/drawing/2014/main" id="{BAE53185-A1F7-654B-8E7C-390C3D3E8B29}"/>
              </a:ext>
            </a:extLst>
          </p:cNvPr>
          <p:cNvSpPr>
            <a:spLocks noGrp="1"/>
          </p:cNvSpPr>
          <p:nvPr>
            <p:ph type="body" sz="quarter" idx="16" hasCustomPrompt="1"/>
          </p:nvPr>
        </p:nvSpPr>
        <p:spPr>
          <a:xfrm>
            <a:off x="3786734" y="1241771"/>
            <a:ext cx="4796481" cy="561264"/>
          </a:xfrm>
          <a:solidFill>
            <a:srgbClr val="A4CE4E"/>
          </a:solidFill>
        </p:spPr>
        <p:txBody>
          <a:bodyPr anchor="ctr"/>
          <a:lstStyle>
            <a:lvl1pPr marL="91440">
              <a:defRPr sz="1800" b="1">
                <a:solidFill>
                  <a:schemeClr val="bg1"/>
                </a:solidFill>
              </a:defRPr>
            </a:lvl1pPr>
            <a:lvl2pPr marL="0" indent="0">
              <a:buFontTx/>
              <a:buNone/>
              <a:defRPr b="1">
                <a:solidFill>
                  <a:schemeClr val="bg1"/>
                </a:solidFill>
              </a:defRPr>
            </a:lvl2pPr>
          </a:lstStyle>
          <a:p>
            <a:pPr lvl="0"/>
            <a:r>
              <a:rPr lang="en-US" dirty="0"/>
              <a:t>Solutions</a:t>
            </a:r>
          </a:p>
        </p:txBody>
      </p:sp>
      <p:sp>
        <p:nvSpPr>
          <p:cNvPr id="79" name="Text Placeholder 73">
            <a:extLst>
              <a:ext uri="{FF2B5EF4-FFF2-40B4-BE49-F238E27FC236}">
                <a16:creationId xmlns:a16="http://schemas.microsoft.com/office/drawing/2014/main" id="{388B4F71-CFA2-4B4C-AD69-E5B8E0E0F65F}"/>
              </a:ext>
            </a:extLst>
          </p:cNvPr>
          <p:cNvSpPr>
            <a:spLocks noGrp="1"/>
          </p:cNvSpPr>
          <p:nvPr>
            <p:ph type="body" sz="quarter" idx="17" hasCustomPrompt="1"/>
          </p:nvPr>
        </p:nvSpPr>
        <p:spPr>
          <a:xfrm>
            <a:off x="3786734" y="1800994"/>
            <a:ext cx="4796481" cy="997259"/>
          </a:xfrm>
          <a:solidFill>
            <a:schemeClr val="bg1"/>
          </a:solidFill>
        </p:spPr>
        <p:txBody>
          <a:bodyPr lIns="91440" tIns="91440" rIns="91440" anchor="t"/>
          <a:lstStyle>
            <a:lvl1pPr marL="0">
              <a:defRPr sz="1700" b="0">
                <a:solidFill>
                  <a:srgbClr val="75787B"/>
                </a:solidFill>
              </a:defRPr>
            </a:lvl1pPr>
            <a:lvl2pPr marL="0" indent="0">
              <a:buFontTx/>
              <a:buNone/>
              <a:defRPr b="1">
                <a:solidFill>
                  <a:schemeClr val="bg1"/>
                </a:solidFill>
              </a:defRPr>
            </a:lvl2pPr>
          </a:lstStyle>
          <a:p>
            <a:pPr lvl="0"/>
            <a:r>
              <a:rPr lang="en-US" dirty="0"/>
              <a:t>Solutions text</a:t>
            </a:r>
          </a:p>
        </p:txBody>
      </p:sp>
      <p:sp>
        <p:nvSpPr>
          <p:cNvPr id="80" name="Text Placeholder 73">
            <a:extLst>
              <a:ext uri="{FF2B5EF4-FFF2-40B4-BE49-F238E27FC236}">
                <a16:creationId xmlns:a16="http://schemas.microsoft.com/office/drawing/2014/main" id="{FD81D20F-3202-5544-B44E-A2C42A6C684D}"/>
              </a:ext>
            </a:extLst>
          </p:cNvPr>
          <p:cNvSpPr>
            <a:spLocks noGrp="1"/>
          </p:cNvSpPr>
          <p:nvPr>
            <p:ph type="body" sz="quarter" idx="18" hasCustomPrompt="1"/>
          </p:nvPr>
        </p:nvSpPr>
        <p:spPr>
          <a:xfrm>
            <a:off x="601669" y="3267604"/>
            <a:ext cx="7981546" cy="527388"/>
          </a:xfrm>
          <a:solidFill>
            <a:srgbClr val="0162A2"/>
          </a:solidFill>
          <a:ln>
            <a:noFill/>
          </a:ln>
        </p:spPr>
        <p:txBody>
          <a:bodyPr anchor="ctr"/>
          <a:lstStyle>
            <a:lvl1pPr marL="91440">
              <a:defRPr sz="1800" b="1">
                <a:solidFill>
                  <a:schemeClr val="bg1"/>
                </a:solidFill>
              </a:defRPr>
            </a:lvl1pPr>
            <a:lvl2pPr marL="0" indent="0">
              <a:buFontTx/>
              <a:buNone/>
              <a:defRPr b="1">
                <a:solidFill>
                  <a:schemeClr val="bg1"/>
                </a:solidFill>
              </a:defRPr>
            </a:lvl2pPr>
          </a:lstStyle>
          <a:p>
            <a:pPr lvl="0"/>
            <a:r>
              <a:rPr lang="en-US" dirty="0"/>
              <a:t>Results</a:t>
            </a:r>
          </a:p>
        </p:txBody>
      </p:sp>
      <p:sp>
        <p:nvSpPr>
          <p:cNvPr id="4" name="Text Placeholder 3">
            <a:extLst>
              <a:ext uri="{FF2B5EF4-FFF2-40B4-BE49-F238E27FC236}">
                <a16:creationId xmlns:a16="http://schemas.microsoft.com/office/drawing/2014/main" id="{B1E056AB-36C6-2048-A5AE-BB81E6317BED}"/>
              </a:ext>
            </a:extLst>
          </p:cNvPr>
          <p:cNvSpPr>
            <a:spLocks noGrp="1"/>
          </p:cNvSpPr>
          <p:nvPr>
            <p:ph type="body" sz="quarter" idx="19" hasCustomPrompt="1"/>
          </p:nvPr>
        </p:nvSpPr>
        <p:spPr>
          <a:xfrm>
            <a:off x="604730" y="3794476"/>
            <a:ext cx="651666" cy="808038"/>
          </a:xfrm>
          <a:solidFill>
            <a:srgbClr val="75787B"/>
          </a:solidFill>
        </p:spPr>
        <p:txBody>
          <a:bodyPr anchor="ctr"/>
          <a:lstStyle>
            <a:lvl1pPr algn="ctr">
              <a:defRPr sz="10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Subject</a:t>
            </a:r>
          </a:p>
        </p:txBody>
      </p:sp>
      <p:sp>
        <p:nvSpPr>
          <p:cNvPr id="44" name="Text Placeholder 3">
            <a:extLst>
              <a:ext uri="{FF2B5EF4-FFF2-40B4-BE49-F238E27FC236}">
                <a16:creationId xmlns:a16="http://schemas.microsoft.com/office/drawing/2014/main" id="{DD99D73E-D45E-C24E-AC63-AF93E185D1E6}"/>
              </a:ext>
            </a:extLst>
          </p:cNvPr>
          <p:cNvSpPr>
            <a:spLocks noGrp="1"/>
          </p:cNvSpPr>
          <p:nvPr>
            <p:ph type="body" sz="quarter" idx="20" hasCustomPrompt="1"/>
          </p:nvPr>
        </p:nvSpPr>
        <p:spPr>
          <a:xfrm>
            <a:off x="604730" y="4872225"/>
            <a:ext cx="656196" cy="828118"/>
          </a:xfrm>
          <a:solidFill>
            <a:srgbClr val="75787B"/>
          </a:solidFill>
        </p:spPr>
        <p:txBody>
          <a:bodyPr anchor="ctr"/>
          <a:lstStyle>
            <a:lvl1pPr algn="ctr">
              <a:defRPr sz="10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Subject</a:t>
            </a:r>
          </a:p>
        </p:txBody>
      </p:sp>
      <p:sp>
        <p:nvSpPr>
          <p:cNvPr id="6" name="Text Placeholder 5">
            <a:extLst>
              <a:ext uri="{FF2B5EF4-FFF2-40B4-BE49-F238E27FC236}">
                <a16:creationId xmlns:a16="http://schemas.microsoft.com/office/drawing/2014/main" id="{BB2EA12B-6376-5B4B-861C-4F6242ADBB93}"/>
              </a:ext>
            </a:extLst>
          </p:cNvPr>
          <p:cNvSpPr>
            <a:spLocks noGrp="1"/>
          </p:cNvSpPr>
          <p:nvPr>
            <p:ph type="body" sz="quarter" idx="21" hasCustomPrompt="1"/>
          </p:nvPr>
        </p:nvSpPr>
        <p:spPr>
          <a:xfrm>
            <a:off x="1264661" y="4613626"/>
            <a:ext cx="1371600" cy="268288"/>
          </a:xfrm>
        </p:spPr>
        <p:txBody>
          <a:bodyPr anchor="ctr"/>
          <a:lstStyle>
            <a:lvl1pPr algn="ctr">
              <a:defRPr sz="1200" b="1"/>
            </a:lvl1pPr>
            <a:lvl2pPr>
              <a:defRPr sz="1200" b="1"/>
            </a:lvl2pPr>
            <a:lvl3pPr>
              <a:defRPr sz="1200" b="1"/>
            </a:lvl3pPr>
            <a:lvl4pPr>
              <a:defRPr sz="1200" b="1"/>
            </a:lvl4pPr>
            <a:lvl5pPr>
              <a:defRPr sz="1200" b="1"/>
            </a:lvl5pPr>
          </a:lstStyle>
          <a:p>
            <a:pPr lvl="0"/>
            <a:r>
              <a:rPr lang="en-US" dirty="0"/>
              <a:t>Category</a:t>
            </a:r>
          </a:p>
        </p:txBody>
      </p:sp>
      <p:sp>
        <p:nvSpPr>
          <p:cNvPr id="46" name="Text Placeholder 5">
            <a:extLst>
              <a:ext uri="{FF2B5EF4-FFF2-40B4-BE49-F238E27FC236}">
                <a16:creationId xmlns:a16="http://schemas.microsoft.com/office/drawing/2014/main" id="{89327E59-EDFF-3F48-84BC-D5386AA123D6}"/>
              </a:ext>
            </a:extLst>
          </p:cNvPr>
          <p:cNvSpPr>
            <a:spLocks noGrp="1"/>
          </p:cNvSpPr>
          <p:nvPr>
            <p:ph type="body" sz="quarter" idx="22" hasCustomPrompt="1"/>
          </p:nvPr>
        </p:nvSpPr>
        <p:spPr>
          <a:xfrm>
            <a:off x="2752005" y="4613626"/>
            <a:ext cx="1371600" cy="268288"/>
          </a:xfrm>
        </p:spPr>
        <p:txBody>
          <a:bodyPr anchor="ctr"/>
          <a:lstStyle>
            <a:lvl1pPr algn="ctr">
              <a:defRPr sz="1200" b="1"/>
            </a:lvl1pPr>
            <a:lvl2pPr>
              <a:defRPr sz="1200" b="1"/>
            </a:lvl2pPr>
            <a:lvl3pPr>
              <a:defRPr sz="1200" b="1"/>
            </a:lvl3pPr>
            <a:lvl4pPr>
              <a:defRPr sz="1200" b="1"/>
            </a:lvl4pPr>
            <a:lvl5pPr>
              <a:defRPr sz="1200" b="1"/>
            </a:lvl5pPr>
          </a:lstStyle>
          <a:p>
            <a:pPr lvl="0"/>
            <a:r>
              <a:rPr lang="en-US" dirty="0"/>
              <a:t>Category</a:t>
            </a:r>
          </a:p>
        </p:txBody>
      </p:sp>
      <p:sp>
        <p:nvSpPr>
          <p:cNvPr id="68" name="Text Placeholder 5">
            <a:extLst>
              <a:ext uri="{FF2B5EF4-FFF2-40B4-BE49-F238E27FC236}">
                <a16:creationId xmlns:a16="http://schemas.microsoft.com/office/drawing/2014/main" id="{B9D75D96-8DC6-2D40-93AF-023146B2BA44}"/>
              </a:ext>
            </a:extLst>
          </p:cNvPr>
          <p:cNvSpPr>
            <a:spLocks noGrp="1"/>
          </p:cNvSpPr>
          <p:nvPr>
            <p:ph type="body" sz="quarter" idx="23" hasCustomPrompt="1"/>
          </p:nvPr>
        </p:nvSpPr>
        <p:spPr>
          <a:xfrm>
            <a:off x="4238676" y="4613626"/>
            <a:ext cx="1371600" cy="268288"/>
          </a:xfrm>
        </p:spPr>
        <p:txBody>
          <a:bodyPr anchor="ctr"/>
          <a:lstStyle>
            <a:lvl1pPr algn="ctr">
              <a:defRPr sz="1200" b="1"/>
            </a:lvl1pPr>
            <a:lvl2pPr>
              <a:defRPr sz="1200" b="1"/>
            </a:lvl2pPr>
            <a:lvl3pPr>
              <a:defRPr sz="1200" b="1"/>
            </a:lvl3pPr>
            <a:lvl4pPr>
              <a:defRPr sz="1200" b="1"/>
            </a:lvl4pPr>
            <a:lvl5pPr>
              <a:defRPr sz="1200" b="1"/>
            </a:lvl5pPr>
          </a:lstStyle>
          <a:p>
            <a:pPr lvl="0"/>
            <a:r>
              <a:rPr lang="en-US" dirty="0"/>
              <a:t>Category</a:t>
            </a:r>
          </a:p>
        </p:txBody>
      </p:sp>
      <p:sp>
        <p:nvSpPr>
          <p:cNvPr id="73" name="Text Placeholder 5">
            <a:extLst>
              <a:ext uri="{FF2B5EF4-FFF2-40B4-BE49-F238E27FC236}">
                <a16:creationId xmlns:a16="http://schemas.microsoft.com/office/drawing/2014/main" id="{68E7A3D7-3D55-E14D-9973-52ADD5592238}"/>
              </a:ext>
            </a:extLst>
          </p:cNvPr>
          <p:cNvSpPr>
            <a:spLocks noGrp="1"/>
          </p:cNvSpPr>
          <p:nvPr>
            <p:ph type="body" sz="quarter" idx="24" hasCustomPrompt="1"/>
          </p:nvPr>
        </p:nvSpPr>
        <p:spPr>
          <a:xfrm>
            <a:off x="5707020" y="4613626"/>
            <a:ext cx="1371600" cy="268288"/>
          </a:xfrm>
        </p:spPr>
        <p:txBody>
          <a:bodyPr anchor="ctr"/>
          <a:lstStyle>
            <a:lvl1pPr algn="ctr">
              <a:defRPr sz="1200" b="1"/>
            </a:lvl1pPr>
            <a:lvl2pPr>
              <a:defRPr sz="1200" b="1"/>
            </a:lvl2pPr>
            <a:lvl3pPr>
              <a:defRPr sz="1200" b="1"/>
            </a:lvl3pPr>
            <a:lvl4pPr>
              <a:defRPr sz="1200" b="1"/>
            </a:lvl4pPr>
            <a:lvl5pPr>
              <a:defRPr sz="1200" b="1"/>
            </a:lvl5pPr>
          </a:lstStyle>
          <a:p>
            <a:pPr lvl="0"/>
            <a:r>
              <a:rPr lang="en-US" dirty="0"/>
              <a:t>Category</a:t>
            </a:r>
          </a:p>
        </p:txBody>
      </p:sp>
      <p:sp>
        <p:nvSpPr>
          <p:cNvPr id="75" name="Text Placeholder 5">
            <a:extLst>
              <a:ext uri="{FF2B5EF4-FFF2-40B4-BE49-F238E27FC236}">
                <a16:creationId xmlns:a16="http://schemas.microsoft.com/office/drawing/2014/main" id="{6CA57B38-0623-1844-BFF2-661FEA97AEF2}"/>
              </a:ext>
            </a:extLst>
          </p:cNvPr>
          <p:cNvSpPr>
            <a:spLocks noGrp="1"/>
          </p:cNvSpPr>
          <p:nvPr>
            <p:ph type="body" sz="quarter" idx="25" hasCustomPrompt="1"/>
          </p:nvPr>
        </p:nvSpPr>
        <p:spPr>
          <a:xfrm>
            <a:off x="7215350" y="5095941"/>
            <a:ext cx="1371600" cy="268288"/>
          </a:xfrm>
        </p:spPr>
        <p:txBody>
          <a:bodyPr anchor="ctr"/>
          <a:lstStyle>
            <a:lvl1pPr algn="ctr">
              <a:defRPr sz="1200" b="1"/>
            </a:lvl1pPr>
            <a:lvl2pPr>
              <a:defRPr sz="1200" b="1"/>
            </a:lvl2pPr>
            <a:lvl3pPr>
              <a:defRPr sz="1200" b="1"/>
            </a:lvl3pPr>
            <a:lvl4pPr>
              <a:defRPr sz="1200" b="1"/>
            </a:lvl4pPr>
            <a:lvl5pPr>
              <a:defRPr sz="1200" b="1"/>
            </a:lvl5pPr>
          </a:lstStyle>
          <a:p>
            <a:pPr lvl="0"/>
            <a:r>
              <a:rPr lang="en-US" dirty="0"/>
              <a:t>Category</a:t>
            </a:r>
          </a:p>
        </p:txBody>
      </p:sp>
      <p:sp>
        <p:nvSpPr>
          <p:cNvPr id="10" name="Text Placeholder 9">
            <a:extLst>
              <a:ext uri="{FF2B5EF4-FFF2-40B4-BE49-F238E27FC236}">
                <a16:creationId xmlns:a16="http://schemas.microsoft.com/office/drawing/2014/main" id="{F483472E-2D0A-5943-8F5E-8D63009A895D}"/>
              </a:ext>
            </a:extLst>
          </p:cNvPr>
          <p:cNvSpPr>
            <a:spLocks noGrp="1"/>
          </p:cNvSpPr>
          <p:nvPr>
            <p:ph type="body" sz="quarter" idx="26" hasCustomPrompt="1"/>
          </p:nvPr>
        </p:nvSpPr>
        <p:spPr>
          <a:xfrm>
            <a:off x="1264661" y="3794476"/>
            <a:ext cx="1371600" cy="819150"/>
          </a:xfrm>
        </p:spPr>
        <p:txBody>
          <a:bodyPr anchor="ctr"/>
          <a:lstStyle>
            <a:lvl1pPr algn="ctr">
              <a:defRPr sz="2800" b="1">
                <a:solidFill>
                  <a:srgbClr val="A4CE4E"/>
                </a:solidFill>
                <a:latin typeface="Georgia" panose="02040502050405020303" pitchFamily="18" charset="0"/>
              </a:defRPr>
            </a:lvl1pPr>
          </a:lstStyle>
          <a:p>
            <a:pPr lvl="0"/>
            <a:r>
              <a:rPr lang="en-US" dirty="0"/>
              <a:t>+XX%</a:t>
            </a:r>
          </a:p>
        </p:txBody>
      </p:sp>
      <p:sp>
        <p:nvSpPr>
          <p:cNvPr id="77" name="Text Placeholder 9">
            <a:extLst>
              <a:ext uri="{FF2B5EF4-FFF2-40B4-BE49-F238E27FC236}">
                <a16:creationId xmlns:a16="http://schemas.microsoft.com/office/drawing/2014/main" id="{6AB1F932-AC71-5146-A865-7A92B37FB64E}"/>
              </a:ext>
            </a:extLst>
          </p:cNvPr>
          <p:cNvSpPr>
            <a:spLocks noGrp="1"/>
          </p:cNvSpPr>
          <p:nvPr>
            <p:ph type="body" sz="quarter" idx="27" hasCustomPrompt="1"/>
          </p:nvPr>
        </p:nvSpPr>
        <p:spPr>
          <a:xfrm>
            <a:off x="2747536" y="3794476"/>
            <a:ext cx="1371600" cy="819150"/>
          </a:xfrm>
        </p:spPr>
        <p:txBody>
          <a:bodyPr anchor="ctr"/>
          <a:lstStyle>
            <a:lvl1pPr algn="ctr">
              <a:defRPr sz="2800" b="1">
                <a:solidFill>
                  <a:srgbClr val="A4CE4E"/>
                </a:solidFill>
                <a:latin typeface="Georgia" panose="02040502050405020303" pitchFamily="18" charset="0"/>
              </a:defRPr>
            </a:lvl1pPr>
          </a:lstStyle>
          <a:p>
            <a:pPr lvl="0"/>
            <a:r>
              <a:rPr lang="en-US" dirty="0"/>
              <a:t>+XX%</a:t>
            </a:r>
          </a:p>
        </p:txBody>
      </p:sp>
      <p:sp>
        <p:nvSpPr>
          <p:cNvPr id="81" name="Text Placeholder 9">
            <a:extLst>
              <a:ext uri="{FF2B5EF4-FFF2-40B4-BE49-F238E27FC236}">
                <a16:creationId xmlns:a16="http://schemas.microsoft.com/office/drawing/2014/main" id="{955271D8-88D8-7F4A-93C3-BD36878DD8B3}"/>
              </a:ext>
            </a:extLst>
          </p:cNvPr>
          <p:cNvSpPr>
            <a:spLocks noGrp="1"/>
          </p:cNvSpPr>
          <p:nvPr>
            <p:ph type="body" sz="quarter" idx="28" hasCustomPrompt="1"/>
          </p:nvPr>
        </p:nvSpPr>
        <p:spPr>
          <a:xfrm>
            <a:off x="4230411" y="3794476"/>
            <a:ext cx="1371600" cy="819150"/>
          </a:xfrm>
        </p:spPr>
        <p:txBody>
          <a:bodyPr anchor="ctr"/>
          <a:lstStyle>
            <a:lvl1pPr algn="ctr">
              <a:defRPr sz="2800" b="1">
                <a:solidFill>
                  <a:srgbClr val="A4CE4E"/>
                </a:solidFill>
                <a:latin typeface="Georgia" panose="02040502050405020303" pitchFamily="18" charset="0"/>
              </a:defRPr>
            </a:lvl1pPr>
          </a:lstStyle>
          <a:p>
            <a:pPr lvl="0"/>
            <a:r>
              <a:rPr lang="en-US" dirty="0"/>
              <a:t>+XX%</a:t>
            </a:r>
          </a:p>
        </p:txBody>
      </p:sp>
      <p:sp>
        <p:nvSpPr>
          <p:cNvPr id="82" name="Text Placeholder 9">
            <a:extLst>
              <a:ext uri="{FF2B5EF4-FFF2-40B4-BE49-F238E27FC236}">
                <a16:creationId xmlns:a16="http://schemas.microsoft.com/office/drawing/2014/main" id="{D422FDCB-0BC0-B942-A0BD-D7E7B3ED9BAD}"/>
              </a:ext>
            </a:extLst>
          </p:cNvPr>
          <p:cNvSpPr>
            <a:spLocks noGrp="1"/>
          </p:cNvSpPr>
          <p:nvPr>
            <p:ph type="body" sz="quarter" idx="29" hasCustomPrompt="1"/>
          </p:nvPr>
        </p:nvSpPr>
        <p:spPr>
          <a:xfrm>
            <a:off x="5713286" y="3794476"/>
            <a:ext cx="1371600" cy="819150"/>
          </a:xfrm>
        </p:spPr>
        <p:txBody>
          <a:bodyPr anchor="ctr"/>
          <a:lstStyle>
            <a:lvl1pPr algn="ctr">
              <a:defRPr sz="2800" b="1">
                <a:solidFill>
                  <a:srgbClr val="A4CE4E"/>
                </a:solidFill>
                <a:latin typeface="Georgia" panose="02040502050405020303" pitchFamily="18" charset="0"/>
              </a:defRPr>
            </a:lvl1pPr>
          </a:lstStyle>
          <a:p>
            <a:pPr lvl="0"/>
            <a:r>
              <a:rPr lang="en-US" dirty="0"/>
              <a:t>+XX%</a:t>
            </a:r>
          </a:p>
        </p:txBody>
      </p:sp>
      <p:sp>
        <p:nvSpPr>
          <p:cNvPr id="84" name="Text Placeholder 9">
            <a:extLst>
              <a:ext uri="{FF2B5EF4-FFF2-40B4-BE49-F238E27FC236}">
                <a16:creationId xmlns:a16="http://schemas.microsoft.com/office/drawing/2014/main" id="{A6748294-6B48-6442-8C59-407A33F9EFD5}"/>
              </a:ext>
            </a:extLst>
          </p:cNvPr>
          <p:cNvSpPr>
            <a:spLocks noGrp="1"/>
          </p:cNvSpPr>
          <p:nvPr>
            <p:ph type="body" sz="quarter" idx="30" hasCustomPrompt="1"/>
          </p:nvPr>
        </p:nvSpPr>
        <p:spPr>
          <a:xfrm>
            <a:off x="1264661" y="4904819"/>
            <a:ext cx="1371600" cy="819150"/>
          </a:xfrm>
        </p:spPr>
        <p:txBody>
          <a:bodyPr anchor="ctr"/>
          <a:lstStyle>
            <a:lvl1pPr algn="ctr">
              <a:defRPr sz="2800" b="1">
                <a:solidFill>
                  <a:srgbClr val="A4CE4E"/>
                </a:solidFill>
                <a:latin typeface="Georgia" panose="02040502050405020303" pitchFamily="18" charset="0"/>
              </a:defRPr>
            </a:lvl1pPr>
          </a:lstStyle>
          <a:p>
            <a:pPr lvl="0"/>
            <a:r>
              <a:rPr lang="en-US" dirty="0"/>
              <a:t>+XX%</a:t>
            </a:r>
          </a:p>
        </p:txBody>
      </p:sp>
      <p:sp>
        <p:nvSpPr>
          <p:cNvPr id="85" name="Text Placeholder 9">
            <a:extLst>
              <a:ext uri="{FF2B5EF4-FFF2-40B4-BE49-F238E27FC236}">
                <a16:creationId xmlns:a16="http://schemas.microsoft.com/office/drawing/2014/main" id="{2E51A067-94DC-2B45-884B-5AC723834773}"/>
              </a:ext>
            </a:extLst>
          </p:cNvPr>
          <p:cNvSpPr>
            <a:spLocks noGrp="1"/>
          </p:cNvSpPr>
          <p:nvPr>
            <p:ph type="body" sz="quarter" idx="31" hasCustomPrompt="1"/>
          </p:nvPr>
        </p:nvSpPr>
        <p:spPr>
          <a:xfrm>
            <a:off x="2747536" y="4904819"/>
            <a:ext cx="1371600" cy="819150"/>
          </a:xfrm>
        </p:spPr>
        <p:txBody>
          <a:bodyPr anchor="ctr"/>
          <a:lstStyle>
            <a:lvl1pPr algn="ctr">
              <a:defRPr sz="2800" b="1">
                <a:solidFill>
                  <a:srgbClr val="A4CE4E"/>
                </a:solidFill>
                <a:latin typeface="Georgia" panose="02040502050405020303" pitchFamily="18" charset="0"/>
              </a:defRPr>
            </a:lvl1pPr>
          </a:lstStyle>
          <a:p>
            <a:pPr lvl="0"/>
            <a:r>
              <a:rPr lang="en-US" dirty="0"/>
              <a:t>+XX%</a:t>
            </a:r>
          </a:p>
        </p:txBody>
      </p:sp>
      <p:sp>
        <p:nvSpPr>
          <p:cNvPr id="86" name="Text Placeholder 9">
            <a:extLst>
              <a:ext uri="{FF2B5EF4-FFF2-40B4-BE49-F238E27FC236}">
                <a16:creationId xmlns:a16="http://schemas.microsoft.com/office/drawing/2014/main" id="{199C57B7-9B89-514C-93C4-1670C2CB2B4A}"/>
              </a:ext>
            </a:extLst>
          </p:cNvPr>
          <p:cNvSpPr>
            <a:spLocks noGrp="1"/>
          </p:cNvSpPr>
          <p:nvPr>
            <p:ph type="body" sz="quarter" idx="32" hasCustomPrompt="1"/>
          </p:nvPr>
        </p:nvSpPr>
        <p:spPr>
          <a:xfrm>
            <a:off x="4230411" y="4904819"/>
            <a:ext cx="1371600" cy="819150"/>
          </a:xfrm>
        </p:spPr>
        <p:txBody>
          <a:bodyPr anchor="ctr"/>
          <a:lstStyle>
            <a:lvl1pPr algn="ctr">
              <a:defRPr sz="2800" b="1">
                <a:solidFill>
                  <a:srgbClr val="A4CE4E"/>
                </a:solidFill>
                <a:latin typeface="Georgia" panose="02040502050405020303" pitchFamily="18" charset="0"/>
              </a:defRPr>
            </a:lvl1pPr>
          </a:lstStyle>
          <a:p>
            <a:pPr lvl="0"/>
            <a:r>
              <a:rPr lang="en-US" dirty="0"/>
              <a:t>+XX%</a:t>
            </a:r>
          </a:p>
        </p:txBody>
      </p:sp>
      <p:sp>
        <p:nvSpPr>
          <p:cNvPr id="87" name="Text Placeholder 9">
            <a:extLst>
              <a:ext uri="{FF2B5EF4-FFF2-40B4-BE49-F238E27FC236}">
                <a16:creationId xmlns:a16="http://schemas.microsoft.com/office/drawing/2014/main" id="{B1898565-A745-5949-A502-6351B353F768}"/>
              </a:ext>
            </a:extLst>
          </p:cNvPr>
          <p:cNvSpPr>
            <a:spLocks noGrp="1"/>
          </p:cNvSpPr>
          <p:nvPr>
            <p:ph type="body" sz="quarter" idx="33" hasCustomPrompt="1"/>
          </p:nvPr>
        </p:nvSpPr>
        <p:spPr>
          <a:xfrm>
            <a:off x="5713286" y="4904819"/>
            <a:ext cx="1371600" cy="819150"/>
          </a:xfrm>
        </p:spPr>
        <p:txBody>
          <a:bodyPr anchor="ctr"/>
          <a:lstStyle>
            <a:lvl1pPr algn="ctr">
              <a:defRPr sz="2800" b="1">
                <a:solidFill>
                  <a:srgbClr val="A4CE4E"/>
                </a:solidFill>
                <a:latin typeface="Georgia" panose="02040502050405020303" pitchFamily="18" charset="0"/>
              </a:defRPr>
            </a:lvl1pPr>
          </a:lstStyle>
          <a:p>
            <a:pPr lvl="0"/>
            <a:r>
              <a:rPr lang="en-US" dirty="0"/>
              <a:t>+XX%</a:t>
            </a:r>
          </a:p>
        </p:txBody>
      </p:sp>
      <p:sp>
        <p:nvSpPr>
          <p:cNvPr id="88" name="Text Placeholder 9">
            <a:extLst>
              <a:ext uri="{FF2B5EF4-FFF2-40B4-BE49-F238E27FC236}">
                <a16:creationId xmlns:a16="http://schemas.microsoft.com/office/drawing/2014/main" id="{A5458C13-27F2-624F-A648-92983CA884EB}"/>
              </a:ext>
            </a:extLst>
          </p:cNvPr>
          <p:cNvSpPr>
            <a:spLocks noGrp="1"/>
          </p:cNvSpPr>
          <p:nvPr>
            <p:ph type="body" sz="quarter" idx="34" hasCustomPrompt="1"/>
          </p:nvPr>
        </p:nvSpPr>
        <p:spPr>
          <a:xfrm>
            <a:off x="7196160" y="4142819"/>
            <a:ext cx="1371600" cy="819150"/>
          </a:xfrm>
        </p:spPr>
        <p:txBody>
          <a:bodyPr anchor="ctr"/>
          <a:lstStyle>
            <a:lvl1pPr algn="ctr">
              <a:defRPr sz="2800" b="1">
                <a:solidFill>
                  <a:srgbClr val="A4CE4E"/>
                </a:solidFill>
                <a:latin typeface="Georgia" panose="02040502050405020303" pitchFamily="18" charset="0"/>
              </a:defRPr>
            </a:lvl1pPr>
          </a:lstStyle>
          <a:p>
            <a:pPr lvl="0"/>
            <a:r>
              <a:rPr lang="en-US" dirty="0"/>
              <a:t>+XX%</a:t>
            </a:r>
          </a:p>
        </p:txBody>
      </p:sp>
      <p:sp>
        <p:nvSpPr>
          <p:cNvPr id="37" name="Text Placeholder 3">
            <a:extLst>
              <a:ext uri="{FF2B5EF4-FFF2-40B4-BE49-F238E27FC236}">
                <a16:creationId xmlns:a16="http://schemas.microsoft.com/office/drawing/2014/main" id="{DEFF2E8D-59AC-3146-9825-641574171634}"/>
              </a:ext>
            </a:extLst>
          </p:cNvPr>
          <p:cNvSpPr>
            <a:spLocks noGrp="1"/>
          </p:cNvSpPr>
          <p:nvPr>
            <p:ph type="body" sz="quarter" idx="11" hasCustomPrompt="1"/>
          </p:nvPr>
        </p:nvSpPr>
        <p:spPr>
          <a:xfrm>
            <a:off x="5405573" y="6373368"/>
            <a:ext cx="1244528" cy="228600"/>
          </a:xfrm>
        </p:spPr>
        <p:txBody>
          <a:bodyPr tIns="45720" bIns="45720" anchor="ctr" anchorCtr="0"/>
          <a:lstStyle>
            <a:lvl1pPr>
              <a:defRPr sz="600" baseline="0">
                <a:solidFill>
                  <a:schemeClr val="bg2"/>
                </a:solidFill>
              </a:defRPr>
            </a:lvl1pPr>
          </a:lstStyle>
          <a:p>
            <a:pPr lvl="0"/>
            <a:r>
              <a:rPr lang="en-US" dirty="0"/>
              <a:t>Confidential Proprietary Information</a:t>
            </a:r>
          </a:p>
        </p:txBody>
      </p:sp>
      <p:sp>
        <p:nvSpPr>
          <p:cNvPr id="38" name="Text Placeholder 6">
            <a:extLst>
              <a:ext uri="{FF2B5EF4-FFF2-40B4-BE49-F238E27FC236}">
                <a16:creationId xmlns:a16="http://schemas.microsoft.com/office/drawing/2014/main" id="{3B41CB56-E5E6-7D4C-BD4D-D5A8431BB8C7}"/>
              </a:ext>
            </a:extLst>
          </p:cNvPr>
          <p:cNvSpPr>
            <a:spLocks noGrp="1"/>
          </p:cNvSpPr>
          <p:nvPr>
            <p:ph type="body" sz="quarter" idx="12" hasCustomPrompt="1"/>
          </p:nvPr>
        </p:nvSpPr>
        <p:spPr>
          <a:xfrm>
            <a:off x="3294218" y="6373368"/>
            <a:ext cx="1728216" cy="228600"/>
          </a:xfrm>
        </p:spPr>
        <p:txBody>
          <a:bodyPr tIns="45720" bIns="45720" anchor="ctr" anchorCtr="0"/>
          <a:lstStyle>
            <a:lvl1pPr>
              <a:defRPr sz="600" baseline="0">
                <a:solidFill>
                  <a:schemeClr val="tx1"/>
                </a:solidFill>
              </a:defRPr>
            </a:lvl1pPr>
          </a:lstStyle>
          <a:p>
            <a:pPr lvl="0"/>
            <a:r>
              <a:rPr lang="en-US" dirty="0"/>
              <a:t>Presentation Title</a:t>
            </a:r>
          </a:p>
        </p:txBody>
      </p:sp>
    </p:spTree>
    <p:extLst>
      <p:ext uri="{BB962C8B-B14F-4D97-AF65-F5344CB8AC3E}">
        <p14:creationId xmlns:p14="http://schemas.microsoft.com/office/powerpoint/2010/main" val="381133723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Lst>
  </p:timing>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Org Chart Layout">
    <p:spTree>
      <p:nvGrpSpPr>
        <p:cNvPr id="1" name=""/>
        <p:cNvGrpSpPr/>
        <p:nvPr/>
      </p:nvGrpSpPr>
      <p:grpSpPr>
        <a:xfrm>
          <a:off x="0" y="0"/>
          <a:ext cx="0" cy="0"/>
          <a:chOff x="0" y="0"/>
          <a:chExt cx="0" cy="0"/>
        </a:xfrm>
      </p:grpSpPr>
      <p:cxnSp>
        <p:nvCxnSpPr>
          <p:cNvPr id="44" name="Straight Connector 43">
            <a:extLst>
              <a:ext uri="{FF2B5EF4-FFF2-40B4-BE49-F238E27FC236}">
                <a16:creationId xmlns:a16="http://schemas.microsoft.com/office/drawing/2014/main" id="{DB34903D-D065-FE4A-B097-7D92BD87FBD9}"/>
              </a:ext>
            </a:extLst>
          </p:cNvPr>
          <p:cNvCxnSpPr>
            <a:cxnSpLocks/>
          </p:cNvCxnSpPr>
          <p:nvPr userDrawn="1"/>
        </p:nvCxnSpPr>
        <p:spPr>
          <a:xfrm>
            <a:off x="2201539" y="1986614"/>
            <a:ext cx="0" cy="3770014"/>
          </a:xfrm>
          <a:prstGeom prst="line">
            <a:avLst/>
          </a:prstGeom>
          <a:ln w="38100" cmpd="sng">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6DADF770-44BC-264C-BD15-BCDFC7B5AF62}"/>
              </a:ext>
            </a:extLst>
          </p:cNvPr>
          <p:cNvCxnSpPr>
            <a:cxnSpLocks/>
          </p:cNvCxnSpPr>
          <p:nvPr userDrawn="1"/>
        </p:nvCxnSpPr>
        <p:spPr>
          <a:xfrm>
            <a:off x="3342351" y="1986614"/>
            <a:ext cx="0" cy="3770014"/>
          </a:xfrm>
          <a:prstGeom prst="line">
            <a:avLst/>
          </a:prstGeom>
          <a:ln w="38100" cmpd="sng">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C9F7EAA5-630B-2D44-AC5A-A64DD8D4516B}"/>
              </a:ext>
            </a:extLst>
          </p:cNvPr>
          <p:cNvCxnSpPr>
            <a:cxnSpLocks/>
          </p:cNvCxnSpPr>
          <p:nvPr userDrawn="1"/>
        </p:nvCxnSpPr>
        <p:spPr>
          <a:xfrm>
            <a:off x="4498076" y="1689652"/>
            <a:ext cx="0" cy="4066976"/>
          </a:xfrm>
          <a:prstGeom prst="line">
            <a:avLst/>
          </a:prstGeom>
          <a:ln w="38100" cmpd="sng">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C57DF10C-DCA0-FF42-8E02-942225F75635}"/>
              </a:ext>
            </a:extLst>
          </p:cNvPr>
          <p:cNvCxnSpPr>
            <a:cxnSpLocks/>
          </p:cNvCxnSpPr>
          <p:nvPr userDrawn="1"/>
        </p:nvCxnSpPr>
        <p:spPr>
          <a:xfrm>
            <a:off x="5646345" y="1986614"/>
            <a:ext cx="0" cy="3770014"/>
          </a:xfrm>
          <a:prstGeom prst="line">
            <a:avLst/>
          </a:prstGeom>
          <a:ln w="38100" cmpd="sng">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5C55C248-AFD5-A341-A592-BA5232F58F24}"/>
              </a:ext>
            </a:extLst>
          </p:cNvPr>
          <p:cNvCxnSpPr>
            <a:cxnSpLocks/>
          </p:cNvCxnSpPr>
          <p:nvPr userDrawn="1"/>
        </p:nvCxnSpPr>
        <p:spPr>
          <a:xfrm>
            <a:off x="6794613" y="1986614"/>
            <a:ext cx="0" cy="3770014"/>
          </a:xfrm>
          <a:prstGeom prst="line">
            <a:avLst/>
          </a:prstGeom>
          <a:ln w="38100" cmpd="sng">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8EAFD62E-A80B-C64A-8D0D-174D79F21DD3}"/>
              </a:ext>
            </a:extLst>
          </p:cNvPr>
          <p:cNvCxnSpPr>
            <a:cxnSpLocks/>
          </p:cNvCxnSpPr>
          <p:nvPr userDrawn="1"/>
        </p:nvCxnSpPr>
        <p:spPr>
          <a:xfrm>
            <a:off x="7942882" y="1986614"/>
            <a:ext cx="0" cy="3770014"/>
          </a:xfrm>
          <a:prstGeom prst="line">
            <a:avLst/>
          </a:prstGeom>
          <a:ln w="38100" cmpd="sng">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457200" y="457200"/>
            <a:ext cx="7086600" cy="548640"/>
          </a:xfrm>
        </p:spPr>
        <p:txBody>
          <a:bodyPr anchor="t"/>
          <a:lstStyle>
            <a:lvl1pPr>
              <a:defRPr>
                <a:solidFill>
                  <a:schemeClr val="accent1"/>
                </a:solidFill>
              </a:defRPr>
            </a:lvl1pPr>
          </a:lstStyle>
          <a:p>
            <a:r>
              <a:rPr lang="en-US" dirty="0"/>
              <a:t>Organizational Structure</a:t>
            </a:r>
          </a:p>
        </p:txBody>
      </p:sp>
      <p:sp>
        <p:nvSpPr>
          <p:cNvPr id="5" name="Text Placeholder 4">
            <a:extLst>
              <a:ext uri="{FF2B5EF4-FFF2-40B4-BE49-F238E27FC236}">
                <a16:creationId xmlns:a16="http://schemas.microsoft.com/office/drawing/2014/main" id="{8E0B5DC3-9C7D-174D-8B87-A2E4B19D1E58}"/>
              </a:ext>
            </a:extLst>
          </p:cNvPr>
          <p:cNvSpPr>
            <a:spLocks noGrp="1"/>
          </p:cNvSpPr>
          <p:nvPr>
            <p:ph type="body" sz="quarter" idx="13" hasCustomPrompt="1"/>
          </p:nvPr>
        </p:nvSpPr>
        <p:spPr>
          <a:xfrm>
            <a:off x="3360345" y="1108656"/>
            <a:ext cx="2286000" cy="685800"/>
          </a:xfrm>
          <a:solidFill>
            <a:schemeClr val="accent2"/>
          </a:solidFill>
          <a:ln>
            <a:noFill/>
          </a:ln>
        </p:spPr>
        <p:txBody>
          <a:bodyPr anchor="ctr"/>
          <a:lstStyle>
            <a:lvl1pPr algn="ctr">
              <a:defRPr sz="1600" b="1">
                <a:solidFill>
                  <a:schemeClr val="bg1"/>
                </a:solidFill>
              </a:defRPr>
            </a:lvl1pPr>
            <a:lvl2pPr marL="0" indent="0" algn="ctr">
              <a:buFontTx/>
              <a:buNone/>
              <a:defRPr sz="1400">
                <a:solidFill>
                  <a:schemeClr val="bg1"/>
                </a:solidFill>
              </a:defRPr>
            </a:lvl2pPr>
          </a:lstStyle>
          <a:p>
            <a:pPr lvl="0"/>
            <a:r>
              <a:rPr lang="en-US" dirty="0" err="1"/>
              <a:t>Firstname</a:t>
            </a:r>
            <a:r>
              <a:rPr lang="en-US" dirty="0"/>
              <a:t> </a:t>
            </a:r>
            <a:r>
              <a:rPr lang="en-US" dirty="0" err="1"/>
              <a:t>Lastname</a:t>
            </a:r>
            <a:endParaRPr lang="en-US" dirty="0"/>
          </a:p>
          <a:p>
            <a:pPr lvl="1"/>
            <a:r>
              <a:rPr lang="en-US" dirty="0"/>
              <a:t>Position</a:t>
            </a:r>
          </a:p>
        </p:txBody>
      </p:sp>
      <p:cxnSp>
        <p:nvCxnSpPr>
          <p:cNvPr id="30" name="Straight Connector 29">
            <a:extLst>
              <a:ext uri="{FF2B5EF4-FFF2-40B4-BE49-F238E27FC236}">
                <a16:creationId xmlns:a16="http://schemas.microsoft.com/office/drawing/2014/main" id="{B2065228-5E63-3044-A69B-825EF52A151C}"/>
              </a:ext>
            </a:extLst>
          </p:cNvPr>
          <p:cNvCxnSpPr>
            <a:cxnSpLocks/>
          </p:cNvCxnSpPr>
          <p:nvPr userDrawn="1"/>
        </p:nvCxnSpPr>
        <p:spPr>
          <a:xfrm flipH="1">
            <a:off x="1045814" y="1989304"/>
            <a:ext cx="6902029" cy="0"/>
          </a:xfrm>
          <a:prstGeom prst="line">
            <a:avLst/>
          </a:prstGeom>
          <a:ln w="38100" cmpd="sng">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EA65853A-D639-FF42-8728-2FA777245600}"/>
              </a:ext>
            </a:extLst>
          </p:cNvPr>
          <p:cNvCxnSpPr>
            <a:cxnSpLocks/>
          </p:cNvCxnSpPr>
          <p:nvPr userDrawn="1"/>
        </p:nvCxnSpPr>
        <p:spPr>
          <a:xfrm>
            <a:off x="1045814" y="1986614"/>
            <a:ext cx="0" cy="3770014"/>
          </a:xfrm>
          <a:prstGeom prst="line">
            <a:avLst/>
          </a:prstGeom>
          <a:ln w="38100" cmpd="sng">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0" name="Text Placeholder 4">
            <a:extLst>
              <a:ext uri="{FF2B5EF4-FFF2-40B4-BE49-F238E27FC236}">
                <a16:creationId xmlns:a16="http://schemas.microsoft.com/office/drawing/2014/main" id="{47F7D621-06CC-0949-A9E2-46D9B2BDCBF0}"/>
              </a:ext>
            </a:extLst>
          </p:cNvPr>
          <p:cNvSpPr>
            <a:spLocks noGrp="1"/>
          </p:cNvSpPr>
          <p:nvPr>
            <p:ph type="body" sz="quarter" idx="15" hasCustomPrompt="1"/>
          </p:nvPr>
        </p:nvSpPr>
        <p:spPr>
          <a:xfrm>
            <a:off x="531330" y="2163633"/>
            <a:ext cx="1028968" cy="685800"/>
          </a:xfrm>
          <a:solidFill>
            <a:schemeClr val="accent3"/>
          </a:solidFill>
        </p:spPr>
        <p:txBody>
          <a:bodyPr anchor="ctr"/>
          <a:lstStyle>
            <a:lvl1pPr algn="ctr">
              <a:defRPr sz="1300" b="1">
                <a:solidFill>
                  <a:schemeClr val="bg1"/>
                </a:solidFill>
              </a:defRPr>
            </a:lvl1pPr>
            <a:lvl2pPr marL="0" indent="0" algn="ctr">
              <a:spcBef>
                <a:spcPts val="0"/>
              </a:spcBef>
              <a:buFontTx/>
              <a:buNone/>
              <a:defRPr sz="1100">
                <a:solidFill>
                  <a:schemeClr val="bg1"/>
                </a:solidFill>
              </a:defRPr>
            </a:lvl2pPr>
          </a:lstStyle>
          <a:p>
            <a:pPr lvl="0"/>
            <a:r>
              <a:rPr lang="en-US" dirty="0" err="1"/>
              <a:t>Firstname</a:t>
            </a:r>
            <a:r>
              <a:rPr lang="en-US" dirty="0"/>
              <a:t> </a:t>
            </a:r>
            <a:r>
              <a:rPr lang="en-US" dirty="0" err="1"/>
              <a:t>Lastname</a:t>
            </a:r>
            <a:endParaRPr lang="en-US" dirty="0"/>
          </a:p>
          <a:p>
            <a:pPr lvl="1"/>
            <a:r>
              <a:rPr lang="en-US" dirty="0"/>
              <a:t>Position</a:t>
            </a:r>
          </a:p>
        </p:txBody>
      </p:sp>
      <p:sp>
        <p:nvSpPr>
          <p:cNvPr id="76" name="Text Placeholder 3">
            <a:extLst>
              <a:ext uri="{FF2B5EF4-FFF2-40B4-BE49-F238E27FC236}">
                <a16:creationId xmlns:a16="http://schemas.microsoft.com/office/drawing/2014/main" id="{9DBC968F-C750-1741-AB55-85CD54FDE6DC}"/>
              </a:ext>
            </a:extLst>
          </p:cNvPr>
          <p:cNvSpPr>
            <a:spLocks noGrp="1"/>
          </p:cNvSpPr>
          <p:nvPr>
            <p:ph type="body" sz="quarter" idx="11" hasCustomPrompt="1"/>
          </p:nvPr>
        </p:nvSpPr>
        <p:spPr>
          <a:xfrm>
            <a:off x="5405573" y="6373368"/>
            <a:ext cx="1244528" cy="228600"/>
          </a:xfrm>
        </p:spPr>
        <p:txBody>
          <a:bodyPr tIns="45720" bIns="45720" anchor="ctr" anchorCtr="0"/>
          <a:lstStyle>
            <a:lvl1pPr>
              <a:defRPr sz="600" baseline="0">
                <a:solidFill>
                  <a:schemeClr val="bg2"/>
                </a:solidFill>
              </a:defRPr>
            </a:lvl1pPr>
          </a:lstStyle>
          <a:p>
            <a:pPr lvl="0"/>
            <a:r>
              <a:rPr lang="en-US" dirty="0"/>
              <a:t>Confidential Proprietary Information</a:t>
            </a:r>
          </a:p>
        </p:txBody>
      </p:sp>
      <p:sp>
        <p:nvSpPr>
          <p:cNvPr id="77" name="Text Placeholder 6">
            <a:extLst>
              <a:ext uri="{FF2B5EF4-FFF2-40B4-BE49-F238E27FC236}">
                <a16:creationId xmlns:a16="http://schemas.microsoft.com/office/drawing/2014/main" id="{7F6A7D65-E3BF-E24E-9E61-D5AD181C9C73}"/>
              </a:ext>
            </a:extLst>
          </p:cNvPr>
          <p:cNvSpPr>
            <a:spLocks noGrp="1"/>
          </p:cNvSpPr>
          <p:nvPr>
            <p:ph type="body" sz="quarter" idx="12" hasCustomPrompt="1"/>
          </p:nvPr>
        </p:nvSpPr>
        <p:spPr>
          <a:xfrm>
            <a:off x="3294218" y="6373368"/>
            <a:ext cx="1728216" cy="228600"/>
          </a:xfrm>
        </p:spPr>
        <p:txBody>
          <a:bodyPr tIns="45720" bIns="45720" anchor="ctr" anchorCtr="0"/>
          <a:lstStyle>
            <a:lvl1pPr>
              <a:defRPr sz="600" baseline="0">
                <a:solidFill>
                  <a:schemeClr val="tx1"/>
                </a:solidFill>
              </a:defRPr>
            </a:lvl1pPr>
          </a:lstStyle>
          <a:p>
            <a:pPr lvl="0"/>
            <a:r>
              <a:rPr lang="en-US" dirty="0"/>
              <a:t>Presentation Title</a:t>
            </a:r>
          </a:p>
        </p:txBody>
      </p:sp>
      <p:sp>
        <p:nvSpPr>
          <p:cNvPr id="74" name="Text Placeholder 4">
            <a:extLst>
              <a:ext uri="{FF2B5EF4-FFF2-40B4-BE49-F238E27FC236}">
                <a16:creationId xmlns:a16="http://schemas.microsoft.com/office/drawing/2014/main" id="{F8F98275-5669-C544-9779-58EBBC6A7043}"/>
              </a:ext>
            </a:extLst>
          </p:cNvPr>
          <p:cNvSpPr>
            <a:spLocks noGrp="1"/>
          </p:cNvSpPr>
          <p:nvPr>
            <p:ph type="body" sz="quarter" idx="50" hasCustomPrompt="1"/>
          </p:nvPr>
        </p:nvSpPr>
        <p:spPr>
          <a:xfrm>
            <a:off x="1682536" y="2163633"/>
            <a:ext cx="1028968" cy="685800"/>
          </a:xfrm>
          <a:solidFill>
            <a:schemeClr val="accent3"/>
          </a:solidFill>
        </p:spPr>
        <p:txBody>
          <a:bodyPr anchor="ctr"/>
          <a:lstStyle>
            <a:lvl1pPr algn="ctr">
              <a:defRPr sz="1300" b="1">
                <a:solidFill>
                  <a:schemeClr val="bg1"/>
                </a:solidFill>
              </a:defRPr>
            </a:lvl1pPr>
            <a:lvl2pPr marL="0" indent="0" algn="ctr">
              <a:spcBef>
                <a:spcPts val="0"/>
              </a:spcBef>
              <a:buFontTx/>
              <a:buNone/>
              <a:defRPr sz="1100">
                <a:solidFill>
                  <a:schemeClr val="bg1"/>
                </a:solidFill>
              </a:defRPr>
            </a:lvl2pPr>
          </a:lstStyle>
          <a:p>
            <a:pPr lvl="0"/>
            <a:r>
              <a:rPr lang="en-US" dirty="0" err="1"/>
              <a:t>Firstname</a:t>
            </a:r>
            <a:r>
              <a:rPr lang="en-US" dirty="0"/>
              <a:t> </a:t>
            </a:r>
            <a:r>
              <a:rPr lang="en-US" dirty="0" err="1"/>
              <a:t>Lastname</a:t>
            </a:r>
            <a:endParaRPr lang="en-US" dirty="0"/>
          </a:p>
          <a:p>
            <a:pPr lvl="1"/>
            <a:r>
              <a:rPr lang="en-US" dirty="0"/>
              <a:t>Position</a:t>
            </a:r>
          </a:p>
        </p:txBody>
      </p:sp>
      <p:sp>
        <p:nvSpPr>
          <p:cNvPr id="75" name="Text Placeholder 4">
            <a:extLst>
              <a:ext uri="{FF2B5EF4-FFF2-40B4-BE49-F238E27FC236}">
                <a16:creationId xmlns:a16="http://schemas.microsoft.com/office/drawing/2014/main" id="{F1BE5C25-4916-944A-A3D6-7AF982088573}"/>
              </a:ext>
            </a:extLst>
          </p:cNvPr>
          <p:cNvSpPr>
            <a:spLocks noGrp="1"/>
          </p:cNvSpPr>
          <p:nvPr>
            <p:ph type="body" sz="quarter" idx="51" hasCustomPrompt="1"/>
          </p:nvPr>
        </p:nvSpPr>
        <p:spPr>
          <a:xfrm>
            <a:off x="2833742" y="2163633"/>
            <a:ext cx="1028968" cy="685800"/>
          </a:xfrm>
          <a:solidFill>
            <a:schemeClr val="accent3"/>
          </a:solidFill>
        </p:spPr>
        <p:txBody>
          <a:bodyPr anchor="ctr"/>
          <a:lstStyle>
            <a:lvl1pPr algn="ctr">
              <a:defRPr sz="1300" b="1">
                <a:solidFill>
                  <a:schemeClr val="bg1"/>
                </a:solidFill>
              </a:defRPr>
            </a:lvl1pPr>
            <a:lvl2pPr marL="0" indent="0" algn="ctr">
              <a:spcBef>
                <a:spcPts val="0"/>
              </a:spcBef>
              <a:buFontTx/>
              <a:buNone/>
              <a:defRPr sz="1100">
                <a:solidFill>
                  <a:schemeClr val="bg1"/>
                </a:solidFill>
              </a:defRPr>
            </a:lvl2pPr>
          </a:lstStyle>
          <a:p>
            <a:pPr lvl="0"/>
            <a:r>
              <a:rPr lang="en-US" dirty="0" err="1"/>
              <a:t>Firstname</a:t>
            </a:r>
            <a:r>
              <a:rPr lang="en-US" dirty="0"/>
              <a:t> </a:t>
            </a:r>
            <a:r>
              <a:rPr lang="en-US" dirty="0" err="1"/>
              <a:t>Lastname</a:t>
            </a:r>
            <a:endParaRPr lang="en-US" dirty="0"/>
          </a:p>
          <a:p>
            <a:pPr lvl="1"/>
            <a:r>
              <a:rPr lang="en-US" dirty="0"/>
              <a:t>Position</a:t>
            </a:r>
          </a:p>
        </p:txBody>
      </p:sp>
      <p:sp>
        <p:nvSpPr>
          <p:cNvPr id="78" name="Text Placeholder 4">
            <a:extLst>
              <a:ext uri="{FF2B5EF4-FFF2-40B4-BE49-F238E27FC236}">
                <a16:creationId xmlns:a16="http://schemas.microsoft.com/office/drawing/2014/main" id="{656BD37C-E609-6043-BCF6-D94E12DF2B02}"/>
              </a:ext>
            </a:extLst>
          </p:cNvPr>
          <p:cNvSpPr>
            <a:spLocks noGrp="1"/>
          </p:cNvSpPr>
          <p:nvPr>
            <p:ph type="body" sz="quarter" idx="52" hasCustomPrompt="1"/>
          </p:nvPr>
        </p:nvSpPr>
        <p:spPr>
          <a:xfrm>
            <a:off x="3984948" y="2163633"/>
            <a:ext cx="1028968" cy="685800"/>
          </a:xfrm>
          <a:solidFill>
            <a:schemeClr val="accent3"/>
          </a:solidFill>
        </p:spPr>
        <p:txBody>
          <a:bodyPr anchor="ctr"/>
          <a:lstStyle>
            <a:lvl1pPr algn="ctr">
              <a:defRPr sz="1300" b="1">
                <a:solidFill>
                  <a:schemeClr val="bg1"/>
                </a:solidFill>
              </a:defRPr>
            </a:lvl1pPr>
            <a:lvl2pPr marL="0" indent="0" algn="ctr">
              <a:spcBef>
                <a:spcPts val="0"/>
              </a:spcBef>
              <a:buFontTx/>
              <a:buNone/>
              <a:defRPr sz="1100">
                <a:solidFill>
                  <a:schemeClr val="bg1"/>
                </a:solidFill>
              </a:defRPr>
            </a:lvl2pPr>
          </a:lstStyle>
          <a:p>
            <a:pPr lvl="0"/>
            <a:r>
              <a:rPr lang="en-US" dirty="0" err="1"/>
              <a:t>Firstname</a:t>
            </a:r>
            <a:r>
              <a:rPr lang="en-US" dirty="0"/>
              <a:t> </a:t>
            </a:r>
            <a:r>
              <a:rPr lang="en-US" dirty="0" err="1"/>
              <a:t>Lastname</a:t>
            </a:r>
            <a:endParaRPr lang="en-US" dirty="0"/>
          </a:p>
          <a:p>
            <a:pPr lvl="1"/>
            <a:r>
              <a:rPr lang="en-US" dirty="0"/>
              <a:t>Position</a:t>
            </a:r>
          </a:p>
        </p:txBody>
      </p:sp>
      <p:sp>
        <p:nvSpPr>
          <p:cNvPr id="79" name="Text Placeholder 4">
            <a:extLst>
              <a:ext uri="{FF2B5EF4-FFF2-40B4-BE49-F238E27FC236}">
                <a16:creationId xmlns:a16="http://schemas.microsoft.com/office/drawing/2014/main" id="{E197D31B-D1FB-6E43-9A51-74ECDB17E227}"/>
              </a:ext>
            </a:extLst>
          </p:cNvPr>
          <p:cNvSpPr>
            <a:spLocks noGrp="1"/>
          </p:cNvSpPr>
          <p:nvPr>
            <p:ph type="body" sz="quarter" idx="53" hasCustomPrompt="1"/>
          </p:nvPr>
        </p:nvSpPr>
        <p:spPr>
          <a:xfrm>
            <a:off x="5136154" y="2163633"/>
            <a:ext cx="1028968" cy="685800"/>
          </a:xfrm>
          <a:solidFill>
            <a:schemeClr val="accent3"/>
          </a:solidFill>
        </p:spPr>
        <p:txBody>
          <a:bodyPr anchor="ctr"/>
          <a:lstStyle>
            <a:lvl1pPr algn="ctr">
              <a:defRPr sz="1300" b="1">
                <a:solidFill>
                  <a:schemeClr val="bg1"/>
                </a:solidFill>
              </a:defRPr>
            </a:lvl1pPr>
            <a:lvl2pPr marL="0" indent="0" algn="ctr">
              <a:spcBef>
                <a:spcPts val="0"/>
              </a:spcBef>
              <a:buFontTx/>
              <a:buNone/>
              <a:defRPr sz="1100">
                <a:solidFill>
                  <a:schemeClr val="bg1"/>
                </a:solidFill>
              </a:defRPr>
            </a:lvl2pPr>
          </a:lstStyle>
          <a:p>
            <a:pPr lvl="0"/>
            <a:r>
              <a:rPr lang="en-US" dirty="0" err="1"/>
              <a:t>Firstname</a:t>
            </a:r>
            <a:r>
              <a:rPr lang="en-US" dirty="0"/>
              <a:t> </a:t>
            </a:r>
            <a:r>
              <a:rPr lang="en-US" dirty="0" err="1"/>
              <a:t>Lastname</a:t>
            </a:r>
            <a:endParaRPr lang="en-US" dirty="0"/>
          </a:p>
          <a:p>
            <a:pPr lvl="1"/>
            <a:r>
              <a:rPr lang="en-US" dirty="0"/>
              <a:t>Position</a:t>
            </a:r>
          </a:p>
        </p:txBody>
      </p:sp>
      <p:sp>
        <p:nvSpPr>
          <p:cNvPr id="80" name="Text Placeholder 4">
            <a:extLst>
              <a:ext uri="{FF2B5EF4-FFF2-40B4-BE49-F238E27FC236}">
                <a16:creationId xmlns:a16="http://schemas.microsoft.com/office/drawing/2014/main" id="{89A26D4B-6660-4A45-A5C9-3D8DA1447F9D}"/>
              </a:ext>
            </a:extLst>
          </p:cNvPr>
          <p:cNvSpPr>
            <a:spLocks noGrp="1"/>
          </p:cNvSpPr>
          <p:nvPr>
            <p:ph type="body" sz="quarter" idx="54" hasCustomPrompt="1"/>
          </p:nvPr>
        </p:nvSpPr>
        <p:spPr>
          <a:xfrm>
            <a:off x="6287360" y="2163633"/>
            <a:ext cx="1028968" cy="685800"/>
          </a:xfrm>
          <a:solidFill>
            <a:schemeClr val="accent3"/>
          </a:solidFill>
        </p:spPr>
        <p:txBody>
          <a:bodyPr anchor="ctr"/>
          <a:lstStyle>
            <a:lvl1pPr algn="ctr">
              <a:defRPr sz="1300" b="1">
                <a:solidFill>
                  <a:schemeClr val="bg1"/>
                </a:solidFill>
              </a:defRPr>
            </a:lvl1pPr>
            <a:lvl2pPr marL="0" indent="0" algn="ctr">
              <a:spcBef>
                <a:spcPts val="0"/>
              </a:spcBef>
              <a:buFontTx/>
              <a:buNone/>
              <a:defRPr sz="1100">
                <a:solidFill>
                  <a:schemeClr val="bg1"/>
                </a:solidFill>
              </a:defRPr>
            </a:lvl2pPr>
          </a:lstStyle>
          <a:p>
            <a:pPr lvl="0"/>
            <a:r>
              <a:rPr lang="en-US" dirty="0" err="1"/>
              <a:t>Firstname</a:t>
            </a:r>
            <a:r>
              <a:rPr lang="en-US" dirty="0"/>
              <a:t> </a:t>
            </a:r>
            <a:r>
              <a:rPr lang="en-US" dirty="0" err="1"/>
              <a:t>Lastname</a:t>
            </a:r>
            <a:endParaRPr lang="en-US" dirty="0"/>
          </a:p>
          <a:p>
            <a:pPr lvl="1"/>
            <a:r>
              <a:rPr lang="en-US" dirty="0"/>
              <a:t>Position</a:t>
            </a:r>
          </a:p>
        </p:txBody>
      </p:sp>
      <p:sp>
        <p:nvSpPr>
          <p:cNvPr id="81" name="Text Placeholder 4">
            <a:extLst>
              <a:ext uri="{FF2B5EF4-FFF2-40B4-BE49-F238E27FC236}">
                <a16:creationId xmlns:a16="http://schemas.microsoft.com/office/drawing/2014/main" id="{B7CCCD3B-448C-5D41-BA40-FF8089163290}"/>
              </a:ext>
            </a:extLst>
          </p:cNvPr>
          <p:cNvSpPr>
            <a:spLocks noGrp="1"/>
          </p:cNvSpPr>
          <p:nvPr>
            <p:ph type="body" sz="quarter" idx="55" hasCustomPrompt="1"/>
          </p:nvPr>
        </p:nvSpPr>
        <p:spPr>
          <a:xfrm>
            <a:off x="7438567" y="2163633"/>
            <a:ext cx="1028968" cy="685800"/>
          </a:xfrm>
          <a:solidFill>
            <a:schemeClr val="accent3"/>
          </a:solidFill>
        </p:spPr>
        <p:txBody>
          <a:bodyPr anchor="ctr"/>
          <a:lstStyle>
            <a:lvl1pPr algn="ctr">
              <a:defRPr sz="1300" b="1">
                <a:solidFill>
                  <a:schemeClr val="bg1"/>
                </a:solidFill>
              </a:defRPr>
            </a:lvl1pPr>
            <a:lvl2pPr marL="0" indent="0" algn="ctr">
              <a:spcBef>
                <a:spcPts val="0"/>
              </a:spcBef>
              <a:buFontTx/>
              <a:buNone/>
              <a:defRPr sz="1100">
                <a:solidFill>
                  <a:schemeClr val="bg1"/>
                </a:solidFill>
              </a:defRPr>
            </a:lvl2pPr>
          </a:lstStyle>
          <a:p>
            <a:pPr lvl="0"/>
            <a:r>
              <a:rPr lang="en-US" dirty="0" err="1"/>
              <a:t>Firstname</a:t>
            </a:r>
            <a:r>
              <a:rPr lang="en-US" dirty="0"/>
              <a:t> </a:t>
            </a:r>
            <a:r>
              <a:rPr lang="en-US" dirty="0" err="1"/>
              <a:t>Lastname</a:t>
            </a:r>
            <a:endParaRPr lang="en-US" dirty="0"/>
          </a:p>
          <a:p>
            <a:pPr lvl="1"/>
            <a:r>
              <a:rPr lang="en-US" dirty="0"/>
              <a:t>Position</a:t>
            </a:r>
          </a:p>
        </p:txBody>
      </p:sp>
      <p:sp>
        <p:nvSpPr>
          <p:cNvPr id="93" name="Text Placeholder 4">
            <a:extLst>
              <a:ext uri="{FF2B5EF4-FFF2-40B4-BE49-F238E27FC236}">
                <a16:creationId xmlns:a16="http://schemas.microsoft.com/office/drawing/2014/main" id="{738218FB-64E4-D24A-BE0E-BE0BB07C28D6}"/>
              </a:ext>
            </a:extLst>
          </p:cNvPr>
          <p:cNvSpPr>
            <a:spLocks noGrp="1"/>
          </p:cNvSpPr>
          <p:nvPr>
            <p:ph type="body" sz="quarter" idx="60" hasCustomPrompt="1"/>
          </p:nvPr>
        </p:nvSpPr>
        <p:spPr>
          <a:xfrm>
            <a:off x="531330" y="4601205"/>
            <a:ext cx="1028968" cy="685800"/>
          </a:xfrm>
          <a:solidFill>
            <a:schemeClr val="bg2">
              <a:lumMod val="60000"/>
              <a:lumOff val="40000"/>
            </a:schemeClr>
          </a:solidFill>
        </p:spPr>
        <p:txBody>
          <a:bodyPr anchor="ctr"/>
          <a:lstStyle>
            <a:lvl1pPr algn="ctr">
              <a:defRPr sz="1300" b="1">
                <a:solidFill>
                  <a:schemeClr val="bg1"/>
                </a:solidFill>
              </a:defRPr>
            </a:lvl1pPr>
            <a:lvl2pPr marL="0" indent="0" algn="ctr">
              <a:spcBef>
                <a:spcPts val="0"/>
              </a:spcBef>
              <a:buFontTx/>
              <a:buNone/>
              <a:defRPr sz="1100">
                <a:solidFill>
                  <a:schemeClr val="bg1"/>
                </a:solidFill>
              </a:defRPr>
            </a:lvl2pPr>
          </a:lstStyle>
          <a:p>
            <a:pPr lvl="0"/>
            <a:r>
              <a:rPr lang="en-US" dirty="0" err="1"/>
              <a:t>Firstname</a:t>
            </a:r>
            <a:r>
              <a:rPr lang="en-US" dirty="0"/>
              <a:t> </a:t>
            </a:r>
            <a:r>
              <a:rPr lang="en-US" dirty="0" err="1"/>
              <a:t>Lastname</a:t>
            </a:r>
            <a:endParaRPr lang="en-US" dirty="0"/>
          </a:p>
          <a:p>
            <a:pPr lvl="1"/>
            <a:r>
              <a:rPr lang="en-US" dirty="0"/>
              <a:t>Position</a:t>
            </a:r>
          </a:p>
        </p:txBody>
      </p:sp>
      <p:sp>
        <p:nvSpPr>
          <p:cNvPr id="94" name="Text Placeholder 4">
            <a:extLst>
              <a:ext uri="{FF2B5EF4-FFF2-40B4-BE49-F238E27FC236}">
                <a16:creationId xmlns:a16="http://schemas.microsoft.com/office/drawing/2014/main" id="{4BDBC842-E682-BA41-83DB-FBC78EDE2D43}"/>
              </a:ext>
            </a:extLst>
          </p:cNvPr>
          <p:cNvSpPr>
            <a:spLocks noGrp="1"/>
          </p:cNvSpPr>
          <p:nvPr>
            <p:ph type="body" sz="quarter" idx="61" hasCustomPrompt="1"/>
          </p:nvPr>
        </p:nvSpPr>
        <p:spPr>
          <a:xfrm>
            <a:off x="1682536" y="4601205"/>
            <a:ext cx="1028968" cy="685800"/>
          </a:xfrm>
          <a:solidFill>
            <a:schemeClr val="bg2">
              <a:lumMod val="60000"/>
              <a:lumOff val="40000"/>
            </a:schemeClr>
          </a:solidFill>
        </p:spPr>
        <p:txBody>
          <a:bodyPr anchor="ctr"/>
          <a:lstStyle>
            <a:lvl1pPr algn="ctr">
              <a:defRPr sz="1300" b="1">
                <a:solidFill>
                  <a:schemeClr val="bg1"/>
                </a:solidFill>
              </a:defRPr>
            </a:lvl1pPr>
            <a:lvl2pPr marL="0" indent="0" algn="ctr">
              <a:spcBef>
                <a:spcPts val="0"/>
              </a:spcBef>
              <a:buFontTx/>
              <a:buNone/>
              <a:defRPr sz="1100">
                <a:solidFill>
                  <a:schemeClr val="bg1"/>
                </a:solidFill>
              </a:defRPr>
            </a:lvl2pPr>
          </a:lstStyle>
          <a:p>
            <a:pPr lvl="0"/>
            <a:r>
              <a:rPr lang="en-US" dirty="0" err="1"/>
              <a:t>Firstname</a:t>
            </a:r>
            <a:r>
              <a:rPr lang="en-US" dirty="0"/>
              <a:t> </a:t>
            </a:r>
            <a:r>
              <a:rPr lang="en-US" dirty="0" err="1"/>
              <a:t>Lastname</a:t>
            </a:r>
            <a:endParaRPr lang="en-US" dirty="0"/>
          </a:p>
          <a:p>
            <a:pPr lvl="1"/>
            <a:r>
              <a:rPr lang="en-US" dirty="0"/>
              <a:t>Position</a:t>
            </a:r>
          </a:p>
        </p:txBody>
      </p:sp>
      <p:sp>
        <p:nvSpPr>
          <p:cNvPr id="95" name="Text Placeholder 4">
            <a:extLst>
              <a:ext uri="{FF2B5EF4-FFF2-40B4-BE49-F238E27FC236}">
                <a16:creationId xmlns:a16="http://schemas.microsoft.com/office/drawing/2014/main" id="{F3C206C9-526D-5F4A-B7FF-901DA00816D5}"/>
              </a:ext>
            </a:extLst>
          </p:cNvPr>
          <p:cNvSpPr>
            <a:spLocks noGrp="1"/>
          </p:cNvSpPr>
          <p:nvPr>
            <p:ph type="body" sz="quarter" idx="62" hasCustomPrompt="1"/>
          </p:nvPr>
        </p:nvSpPr>
        <p:spPr>
          <a:xfrm>
            <a:off x="2833742" y="4601205"/>
            <a:ext cx="1028968" cy="685800"/>
          </a:xfrm>
          <a:solidFill>
            <a:schemeClr val="bg2">
              <a:lumMod val="60000"/>
              <a:lumOff val="40000"/>
            </a:schemeClr>
          </a:solidFill>
        </p:spPr>
        <p:txBody>
          <a:bodyPr anchor="ctr"/>
          <a:lstStyle>
            <a:lvl1pPr algn="ctr">
              <a:defRPr sz="1300" b="1">
                <a:solidFill>
                  <a:schemeClr val="bg1"/>
                </a:solidFill>
              </a:defRPr>
            </a:lvl1pPr>
            <a:lvl2pPr marL="0" indent="0" algn="ctr">
              <a:spcBef>
                <a:spcPts val="0"/>
              </a:spcBef>
              <a:buFontTx/>
              <a:buNone/>
              <a:defRPr sz="1100">
                <a:solidFill>
                  <a:schemeClr val="bg1"/>
                </a:solidFill>
              </a:defRPr>
            </a:lvl2pPr>
          </a:lstStyle>
          <a:p>
            <a:pPr lvl="0"/>
            <a:r>
              <a:rPr lang="en-US" dirty="0" err="1"/>
              <a:t>Firstname</a:t>
            </a:r>
            <a:r>
              <a:rPr lang="en-US" dirty="0"/>
              <a:t> </a:t>
            </a:r>
            <a:r>
              <a:rPr lang="en-US" dirty="0" err="1"/>
              <a:t>Lastname</a:t>
            </a:r>
            <a:endParaRPr lang="en-US" dirty="0"/>
          </a:p>
          <a:p>
            <a:pPr lvl="1"/>
            <a:r>
              <a:rPr lang="en-US" dirty="0"/>
              <a:t>Position</a:t>
            </a:r>
          </a:p>
        </p:txBody>
      </p:sp>
      <p:sp>
        <p:nvSpPr>
          <p:cNvPr id="96" name="Text Placeholder 4">
            <a:extLst>
              <a:ext uri="{FF2B5EF4-FFF2-40B4-BE49-F238E27FC236}">
                <a16:creationId xmlns:a16="http://schemas.microsoft.com/office/drawing/2014/main" id="{B81A40DE-E50C-7C40-A6AF-D6FAEF1962AC}"/>
              </a:ext>
            </a:extLst>
          </p:cNvPr>
          <p:cNvSpPr>
            <a:spLocks noGrp="1"/>
          </p:cNvSpPr>
          <p:nvPr>
            <p:ph type="body" sz="quarter" idx="63" hasCustomPrompt="1"/>
          </p:nvPr>
        </p:nvSpPr>
        <p:spPr>
          <a:xfrm>
            <a:off x="3984948" y="4601205"/>
            <a:ext cx="1028968" cy="685800"/>
          </a:xfrm>
          <a:solidFill>
            <a:schemeClr val="bg2">
              <a:lumMod val="60000"/>
              <a:lumOff val="40000"/>
            </a:schemeClr>
          </a:solidFill>
        </p:spPr>
        <p:txBody>
          <a:bodyPr anchor="ctr"/>
          <a:lstStyle>
            <a:lvl1pPr algn="ctr">
              <a:defRPr sz="1300" b="1">
                <a:solidFill>
                  <a:schemeClr val="bg1"/>
                </a:solidFill>
              </a:defRPr>
            </a:lvl1pPr>
            <a:lvl2pPr marL="0" indent="0" algn="ctr">
              <a:spcBef>
                <a:spcPts val="0"/>
              </a:spcBef>
              <a:buFontTx/>
              <a:buNone/>
              <a:defRPr sz="1100">
                <a:solidFill>
                  <a:schemeClr val="bg1"/>
                </a:solidFill>
              </a:defRPr>
            </a:lvl2pPr>
          </a:lstStyle>
          <a:p>
            <a:pPr lvl="0"/>
            <a:r>
              <a:rPr lang="en-US" dirty="0" err="1"/>
              <a:t>Firstname</a:t>
            </a:r>
            <a:r>
              <a:rPr lang="en-US" dirty="0"/>
              <a:t> </a:t>
            </a:r>
            <a:r>
              <a:rPr lang="en-US" dirty="0" err="1"/>
              <a:t>Lastname</a:t>
            </a:r>
            <a:endParaRPr lang="en-US" dirty="0"/>
          </a:p>
          <a:p>
            <a:pPr lvl="1"/>
            <a:r>
              <a:rPr lang="en-US" dirty="0"/>
              <a:t>Position</a:t>
            </a:r>
          </a:p>
        </p:txBody>
      </p:sp>
      <p:sp>
        <p:nvSpPr>
          <p:cNvPr id="97" name="Text Placeholder 4">
            <a:extLst>
              <a:ext uri="{FF2B5EF4-FFF2-40B4-BE49-F238E27FC236}">
                <a16:creationId xmlns:a16="http://schemas.microsoft.com/office/drawing/2014/main" id="{91720006-B804-934E-A9D9-075E36158B84}"/>
              </a:ext>
            </a:extLst>
          </p:cNvPr>
          <p:cNvSpPr>
            <a:spLocks noGrp="1"/>
          </p:cNvSpPr>
          <p:nvPr>
            <p:ph type="body" sz="quarter" idx="64" hasCustomPrompt="1"/>
          </p:nvPr>
        </p:nvSpPr>
        <p:spPr>
          <a:xfrm>
            <a:off x="5136154" y="4601205"/>
            <a:ext cx="1028968" cy="685800"/>
          </a:xfrm>
          <a:solidFill>
            <a:schemeClr val="bg2">
              <a:lumMod val="60000"/>
              <a:lumOff val="40000"/>
            </a:schemeClr>
          </a:solidFill>
        </p:spPr>
        <p:txBody>
          <a:bodyPr anchor="ctr"/>
          <a:lstStyle>
            <a:lvl1pPr algn="ctr">
              <a:defRPr sz="1300" b="1">
                <a:solidFill>
                  <a:schemeClr val="bg1"/>
                </a:solidFill>
              </a:defRPr>
            </a:lvl1pPr>
            <a:lvl2pPr marL="0" indent="0" algn="ctr">
              <a:spcBef>
                <a:spcPts val="0"/>
              </a:spcBef>
              <a:buFontTx/>
              <a:buNone/>
              <a:defRPr sz="1100">
                <a:solidFill>
                  <a:schemeClr val="bg1"/>
                </a:solidFill>
              </a:defRPr>
            </a:lvl2pPr>
          </a:lstStyle>
          <a:p>
            <a:pPr lvl="0"/>
            <a:r>
              <a:rPr lang="en-US" dirty="0" err="1"/>
              <a:t>Firstname</a:t>
            </a:r>
            <a:r>
              <a:rPr lang="en-US" dirty="0"/>
              <a:t> </a:t>
            </a:r>
            <a:r>
              <a:rPr lang="en-US" dirty="0" err="1"/>
              <a:t>Lastname</a:t>
            </a:r>
            <a:endParaRPr lang="en-US" dirty="0"/>
          </a:p>
          <a:p>
            <a:pPr lvl="1"/>
            <a:r>
              <a:rPr lang="en-US" dirty="0"/>
              <a:t>Position</a:t>
            </a:r>
          </a:p>
        </p:txBody>
      </p:sp>
      <p:sp>
        <p:nvSpPr>
          <p:cNvPr id="98" name="Text Placeholder 4">
            <a:extLst>
              <a:ext uri="{FF2B5EF4-FFF2-40B4-BE49-F238E27FC236}">
                <a16:creationId xmlns:a16="http://schemas.microsoft.com/office/drawing/2014/main" id="{5A7030CE-E07B-0248-B6C8-E26225D729CF}"/>
              </a:ext>
            </a:extLst>
          </p:cNvPr>
          <p:cNvSpPr>
            <a:spLocks noGrp="1"/>
          </p:cNvSpPr>
          <p:nvPr>
            <p:ph type="body" sz="quarter" idx="65" hasCustomPrompt="1"/>
          </p:nvPr>
        </p:nvSpPr>
        <p:spPr>
          <a:xfrm>
            <a:off x="6287360" y="4601205"/>
            <a:ext cx="1028968" cy="685800"/>
          </a:xfrm>
          <a:solidFill>
            <a:schemeClr val="bg2">
              <a:lumMod val="60000"/>
              <a:lumOff val="40000"/>
            </a:schemeClr>
          </a:solidFill>
        </p:spPr>
        <p:txBody>
          <a:bodyPr anchor="ctr"/>
          <a:lstStyle>
            <a:lvl1pPr algn="ctr">
              <a:defRPr sz="1300" b="1">
                <a:solidFill>
                  <a:schemeClr val="bg1"/>
                </a:solidFill>
              </a:defRPr>
            </a:lvl1pPr>
            <a:lvl2pPr marL="0" indent="0" algn="ctr">
              <a:spcBef>
                <a:spcPts val="0"/>
              </a:spcBef>
              <a:buFontTx/>
              <a:buNone/>
              <a:defRPr sz="1100">
                <a:solidFill>
                  <a:schemeClr val="bg1"/>
                </a:solidFill>
              </a:defRPr>
            </a:lvl2pPr>
          </a:lstStyle>
          <a:p>
            <a:pPr lvl="0"/>
            <a:r>
              <a:rPr lang="en-US" dirty="0" err="1"/>
              <a:t>Firstname</a:t>
            </a:r>
            <a:r>
              <a:rPr lang="en-US" dirty="0"/>
              <a:t> </a:t>
            </a:r>
            <a:r>
              <a:rPr lang="en-US" dirty="0" err="1"/>
              <a:t>Lastname</a:t>
            </a:r>
            <a:endParaRPr lang="en-US" dirty="0"/>
          </a:p>
          <a:p>
            <a:pPr lvl="1"/>
            <a:r>
              <a:rPr lang="en-US" dirty="0"/>
              <a:t>Position</a:t>
            </a:r>
          </a:p>
        </p:txBody>
      </p:sp>
      <p:sp>
        <p:nvSpPr>
          <p:cNvPr id="99" name="Text Placeholder 4">
            <a:extLst>
              <a:ext uri="{FF2B5EF4-FFF2-40B4-BE49-F238E27FC236}">
                <a16:creationId xmlns:a16="http://schemas.microsoft.com/office/drawing/2014/main" id="{106CACDD-FCA2-D143-8536-57E70850322E}"/>
              </a:ext>
            </a:extLst>
          </p:cNvPr>
          <p:cNvSpPr>
            <a:spLocks noGrp="1"/>
          </p:cNvSpPr>
          <p:nvPr>
            <p:ph type="body" sz="quarter" idx="66" hasCustomPrompt="1"/>
          </p:nvPr>
        </p:nvSpPr>
        <p:spPr>
          <a:xfrm>
            <a:off x="7438567" y="4601205"/>
            <a:ext cx="1028968" cy="685800"/>
          </a:xfrm>
          <a:solidFill>
            <a:schemeClr val="bg2">
              <a:lumMod val="60000"/>
              <a:lumOff val="40000"/>
            </a:schemeClr>
          </a:solidFill>
        </p:spPr>
        <p:txBody>
          <a:bodyPr anchor="ctr"/>
          <a:lstStyle>
            <a:lvl1pPr algn="ctr">
              <a:defRPr sz="1300" b="1">
                <a:solidFill>
                  <a:schemeClr val="bg1"/>
                </a:solidFill>
              </a:defRPr>
            </a:lvl1pPr>
            <a:lvl2pPr marL="0" indent="0" algn="ctr">
              <a:spcBef>
                <a:spcPts val="0"/>
              </a:spcBef>
              <a:buFontTx/>
              <a:buNone/>
              <a:defRPr sz="1100">
                <a:solidFill>
                  <a:schemeClr val="bg1"/>
                </a:solidFill>
              </a:defRPr>
            </a:lvl2pPr>
          </a:lstStyle>
          <a:p>
            <a:pPr lvl="0"/>
            <a:r>
              <a:rPr lang="en-US" dirty="0" err="1"/>
              <a:t>Firstname</a:t>
            </a:r>
            <a:r>
              <a:rPr lang="en-US" dirty="0"/>
              <a:t> </a:t>
            </a:r>
            <a:r>
              <a:rPr lang="en-US" dirty="0" err="1"/>
              <a:t>Lastname</a:t>
            </a:r>
            <a:endParaRPr lang="en-US" dirty="0"/>
          </a:p>
          <a:p>
            <a:pPr lvl="1"/>
            <a:r>
              <a:rPr lang="en-US" dirty="0"/>
              <a:t>Position</a:t>
            </a:r>
          </a:p>
        </p:txBody>
      </p:sp>
      <p:sp>
        <p:nvSpPr>
          <p:cNvPr id="100" name="Text Placeholder 4">
            <a:extLst>
              <a:ext uri="{FF2B5EF4-FFF2-40B4-BE49-F238E27FC236}">
                <a16:creationId xmlns:a16="http://schemas.microsoft.com/office/drawing/2014/main" id="{282DF4E8-7B37-4B4A-B85C-2737FF08AE35}"/>
              </a:ext>
            </a:extLst>
          </p:cNvPr>
          <p:cNvSpPr>
            <a:spLocks noGrp="1"/>
          </p:cNvSpPr>
          <p:nvPr>
            <p:ph type="body" sz="quarter" idx="67" hasCustomPrompt="1"/>
          </p:nvPr>
        </p:nvSpPr>
        <p:spPr>
          <a:xfrm>
            <a:off x="531330" y="5413728"/>
            <a:ext cx="1028968" cy="685800"/>
          </a:xfrm>
          <a:solidFill>
            <a:schemeClr val="bg2">
              <a:lumMod val="60000"/>
              <a:lumOff val="40000"/>
            </a:schemeClr>
          </a:solidFill>
        </p:spPr>
        <p:txBody>
          <a:bodyPr anchor="ctr"/>
          <a:lstStyle>
            <a:lvl1pPr algn="ctr">
              <a:defRPr sz="1300" b="1">
                <a:solidFill>
                  <a:schemeClr val="bg1"/>
                </a:solidFill>
              </a:defRPr>
            </a:lvl1pPr>
            <a:lvl2pPr marL="0" indent="0" algn="ctr">
              <a:spcBef>
                <a:spcPts val="0"/>
              </a:spcBef>
              <a:buFontTx/>
              <a:buNone/>
              <a:defRPr sz="1100">
                <a:solidFill>
                  <a:schemeClr val="bg1"/>
                </a:solidFill>
              </a:defRPr>
            </a:lvl2pPr>
          </a:lstStyle>
          <a:p>
            <a:pPr lvl="0"/>
            <a:r>
              <a:rPr lang="en-US" dirty="0" err="1"/>
              <a:t>Firstname</a:t>
            </a:r>
            <a:r>
              <a:rPr lang="en-US" dirty="0"/>
              <a:t> </a:t>
            </a:r>
            <a:r>
              <a:rPr lang="en-US" dirty="0" err="1"/>
              <a:t>Lastname</a:t>
            </a:r>
            <a:endParaRPr lang="en-US" dirty="0"/>
          </a:p>
          <a:p>
            <a:pPr lvl="1"/>
            <a:r>
              <a:rPr lang="en-US" dirty="0"/>
              <a:t>Position</a:t>
            </a:r>
          </a:p>
        </p:txBody>
      </p:sp>
      <p:sp>
        <p:nvSpPr>
          <p:cNvPr id="101" name="Text Placeholder 4">
            <a:extLst>
              <a:ext uri="{FF2B5EF4-FFF2-40B4-BE49-F238E27FC236}">
                <a16:creationId xmlns:a16="http://schemas.microsoft.com/office/drawing/2014/main" id="{EFEF00AC-D023-F644-ACF9-C1BDED2D989C}"/>
              </a:ext>
            </a:extLst>
          </p:cNvPr>
          <p:cNvSpPr>
            <a:spLocks noGrp="1"/>
          </p:cNvSpPr>
          <p:nvPr>
            <p:ph type="body" sz="quarter" idx="68" hasCustomPrompt="1"/>
          </p:nvPr>
        </p:nvSpPr>
        <p:spPr>
          <a:xfrm>
            <a:off x="1682536" y="5413728"/>
            <a:ext cx="1028968" cy="685800"/>
          </a:xfrm>
          <a:solidFill>
            <a:schemeClr val="bg2">
              <a:lumMod val="60000"/>
              <a:lumOff val="40000"/>
            </a:schemeClr>
          </a:solidFill>
        </p:spPr>
        <p:txBody>
          <a:bodyPr anchor="ctr"/>
          <a:lstStyle>
            <a:lvl1pPr algn="ctr">
              <a:defRPr sz="1300" b="1">
                <a:solidFill>
                  <a:schemeClr val="bg1"/>
                </a:solidFill>
              </a:defRPr>
            </a:lvl1pPr>
            <a:lvl2pPr marL="0" indent="0" algn="ctr">
              <a:spcBef>
                <a:spcPts val="0"/>
              </a:spcBef>
              <a:buFontTx/>
              <a:buNone/>
              <a:defRPr sz="1100">
                <a:solidFill>
                  <a:schemeClr val="bg1"/>
                </a:solidFill>
              </a:defRPr>
            </a:lvl2pPr>
          </a:lstStyle>
          <a:p>
            <a:pPr lvl="0"/>
            <a:r>
              <a:rPr lang="en-US" dirty="0" err="1"/>
              <a:t>Firstname</a:t>
            </a:r>
            <a:r>
              <a:rPr lang="en-US" dirty="0"/>
              <a:t> </a:t>
            </a:r>
            <a:r>
              <a:rPr lang="en-US" dirty="0" err="1"/>
              <a:t>Lastname</a:t>
            </a:r>
            <a:endParaRPr lang="en-US" dirty="0"/>
          </a:p>
          <a:p>
            <a:pPr lvl="1"/>
            <a:r>
              <a:rPr lang="en-US" dirty="0"/>
              <a:t>Position</a:t>
            </a:r>
          </a:p>
        </p:txBody>
      </p:sp>
      <p:sp>
        <p:nvSpPr>
          <p:cNvPr id="102" name="Text Placeholder 4">
            <a:extLst>
              <a:ext uri="{FF2B5EF4-FFF2-40B4-BE49-F238E27FC236}">
                <a16:creationId xmlns:a16="http://schemas.microsoft.com/office/drawing/2014/main" id="{2E1451A2-29AE-5644-A823-6987DCFFE76D}"/>
              </a:ext>
            </a:extLst>
          </p:cNvPr>
          <p:cNvSpPr>
            <a:spLocks noGrp="1"/>
          </p:cNvSpPr>
          <p:nvPr>
            <p:ph type="body" sz="quarter" idx="69" hasCustomPrompt="1"/>
          </p:nvPr>
        </p:nvSpPr>
        <p:spPr>
          <a:xfrm>
            <a:off x="2833742" y="5413728"/>
            <a:ext cx="1028968" cy="685800"/>
          </a:xfrm>
          <a:solidFill>
            <a:schemeClr val="bg2">
              <a:lumMod val="60000"/>
              <a:lumOff val="40000"/>
            </a:schemeClr>
          </a:solidFill>
        </p:spPr>
        <p:txBody>
          <a:bodyPr anchor="ctr"/>
          <a:lstStyle>
            <a:lvl1pPr algn="ctr">
              <a:defRPr sz="1300" b="1">
                <a:solidFill>
                  <a:schemeClr val="bg1"/>
                </a:solidFill>
              </a:defRPr>
            </a:lvl1pPr>
            <a:lvl2pPr marL="0" indent="0" algn="ctr">
              <a:spcBef>
                <a:spcPts val="0"/>
              </a:spcBef>
              <a:buFontTx/>
              <a:buNone/>
              <a:defRPr sz="1100">
                <a:solidFill>
                  <a:schemeClr val="bg1"/>
                </a:solidFill>
              </a:defRPr>
            </a:lvl2pPr>
          </a:lstStyle>
          <a:p>
            <a:pPr lvl="0"/>
            <a:r>
              <a:rPr lang="en-US" dirty="0" err="1"/>
              <a:t>Firstname</a:t>
            </a:r>
            <a:r>
              <a:rPr lang="en-US" dirty="0"/>
              <a:t> </a:t>
            </a:r>
            <a:r>
              <a:rPr lang="en-US" dirty="0" err="1"/>
              <a:t>Lastname</a:t>
            </a:r>
            <a:endParaRPr lang="en-US" dirty="0"/>
          </a:p>
          <a:p>
            <a:pPr lvl="1"/>
            <a:r>
              <a:rPr lang="en-US" dirty="0"/>
              <a:t>Position</a:t>
            </a:r>
          </a:p>
        </p:txBody>
      </p:sp>
      <p:sp>
        <p:nvSpPr>
          <p:cNvPr id="103" name="Text Placeholder 4">
            <a:extLst>
              <a:ext uri="{FF2B5EF4-FFF2-40B4-BE49-F238E27FC236}">
                <a16:creationId xmlns:a16="http://schemas.microsoft.com/office/drawing/2014/main" id="{80D06881-90AE-614B-9A92-5A5C86658C7E}"/>
              </a:ext>
            </a:extLst>
          </p:cNvPr>
          <p:cNvSpPr>
            <a:spLocks noGrp="1"/>
          </p:cNvSpPr>
          <p:nvPr>
            <p:ph type="body" sz="quarter" idx="70" hasCustomPrompt="1"/>
          </p:nvPr>
        </p:nvSpPr>
        <p:spPr>
          <a:xfrm>
            <a:off x="3984948" y="5413728"/>
            <a:ext cx="1028968" cy="685800"/>
          </a:xfrm>
          <a:solidFill>
            <a:schemeClr val="bg2">
              <a:lumMod val="60000"/>
              <a:lumOff val="40000"/>
            </a:schemeClr>
          </a:solidFill>
        </p:spPr>
        <p:txBody>
          <a:bodyPr anchor="ctr"/>
          <a:lstStyle>
            <a:lvl1pPr algn="ctr">
              <a:defRPr sz="1300" b="1">
                <a:solidFill>
                  <a:schemeClr val="bg1"/>
                </a:solidFill>
              </a:defRPr>
            </a:lvl1pPr>
            <a:lvl2pPr marL="0" indent="0" algn="ctr">
              <a:spcBef>
                <a:spcPts val="0"/>
              </a:spcBef>
              <a:buFontTx/>
              <a:buNone/>
              <a:defRPr sz="1100">
                <a:solidFill>
                  <a:schemeClr val="bg1"/>
                </a:solidFill>
              </a:defRPr>
            </a:lvl2pPr>
          </a:lstStyle>
          <a:p>
            <a:pPr lvl="0"/>
            <a:r>
              <a:rPr lang="en-US" dirty="0" err="1"/>
              <a:t>Firstname</a:t>
            </a:r>
            <a:r>
              <a:rPr lang="en-US" dirty="0"/>
              <a:t> </a:t>
            </a:r>
            <a:r>
              <a:rPr lang="en-US" dirty="0" err="1"/>
              <a:t>Lastname</a:t>
            </a:r>
            <a:endParaRPr lang="en-US" dirty="0"/>
          </a:p>
          <a:p>
            <a:pPr lvl="1"/>
            <a:r>
              <a:rPr lang="en-US" dirty="0"/>
              <a:t>Position</a:t>
            </a:r>
          </a:p>
        </p:txBody>
      </p:sp>
      <p:sp>
        <p:nvSpPr>
          <p:cNvPr id="104" name="Text Placeholder 4">
            <a:extLst>
              <a:ext uri="{FF2B5EF4-FFF2-40B4-BE49-F238E27FC236}">
                <a16:creationId xmlns:a16="http://schemas.microsoft.com/office/drawing/2014/main" id="{F486BD85-D795-1A4C-BD16-01391B808F46}"/>
              </a:ext>
            </a:extLst>
          </p:cNvPr>
          <p:cNvSpPr>
            <a:spLocks noGrp="1"/>
          </p:cNvSpPr>
          <p:nvPr>
            <p:ph type="body" sz="quarter" idx="71" hasCustomPrompt="1"/>
          </p:nvPr>
        </p:nvSpPr>
        <p:spPr>
          <a:xfrm>
            <a:off x="5136154" y="5413728"/>
            <a:ext cx="1028968" cy="685800"/>
          </a:xfrm>
          <a:solidFill>
            <a:schemeClr val="bg2">
              <a:lumMod val="60000"/>
              <a:lumOff val="40000"/>
            </a:schemeClr>
          </a:solidFill>
        </p:spPr>
        <p:txBody>
          <a:bodyPr anchor="ctr"/>
          <a:lstStyle>
            <a:lvl1pPr algn="ctr">
              <a:defRPr sz="1300" b="1">
                <a:solidFill>
                  <a:schemeClr val="bg1"/>
                </a:solidFill>
              </a:defRPr>
            </a:lvl1pPr>
            <a:lvl2pPr marL="0" indent="0" algn="ctr">
              <a:spcBef>
                <a:spcPts val="0"/>
              </a:spcBef>
              <a:buFontTx/>
              <a:buNone/>
              <a:defRPr sz="1100">
                <a:solidFill>
                  <a:schemeClr val="bg1"/>
                </a:solidFill>
              </a:defRPr>
            </a:lvl2pPr>
          </a:lstStyle>
          <a:p>
            <a:pPr lvl="0"/>
            <a:r>
              <a:rPr lang="en-US" dirty="0" err="1"/>
              <a:t>Firstname</a:t>
            </a:r>
            <a:r>
              <a:rPr lang="en-US" dirty="0"/>
              <a:t> </a:t>
            </a:r>
            <a:r>
              <a:rPr lang="en-US" dirty="0" err="1"/>
              <a:t>Lastname</a:t>
            </a:r>
            <a:endParaRPr lang="en-US" dirty="0"/>
          </a:p>
          <a:p>
            <a:pPr lvl="1"/>
            <a:r>
              <a:rPr lang="en-US" dirty="0"/>
              <a:t>Position</a:t>
            </a:r>
          </a:p>
        </p:txBody>
      </p:sp>
      <p:sp>
        <p:nvSpPr>
          <p:cNvPr id="105" name="Text Placeholder 4">
            <a:extLst>
              <a:ext uri="{FF2B5EF4-FFF2-40B4-BE49-F238E27FC236}">
                <a16:creationId xmlns:a16="http://schemas.microsoft.com/office/drawing/2014/main" id="{B19BEE98-D17D-6F4B-BDD4-865F05AF3256}"/>
              </a:ext>
            </a:extLst>
          </p:cNvPr>
          <p:cNvSpPr>
            <a:spLocks noGrp="1"/>
          </p:cNvSpPr>
          <p:nvPr>
            <p:ph type="body" sz="quarter" idx="72" hasCustomPrompt="1"/>
          </p:nvPr>
        </p:nvSpPr>
        <p:spPr>
          <a:xfrm>
            <a:off x="6287360" y="5413728"/>
            <a:ext cx="1028968" cy="685800"/>
          </a:xfrm>
          <a:solidFill>
            <a:schemeClr val="bg2">
              <a:lumMod val="60000"/>
              <a:lumOff val="40000"/>
            </a:schemeClr>
          </a:solidFill>
        </p:spPr>
        <p:txBody>
          <a:bodyPr anchor="ctr"/>
          <a:lstStyle>
            <a:lvl1pPr algn="ctr">
              <a:defRPr sz="1300" b="1">
                <a:solidFill>
                  <a:schemeClr val="bg1"/>
                </a:solidFill>
              </a:defRPr>
            </a:lvl1pPr>
            <a:lvl2pPr marL="0" indent="0" algn="ctr">
              <a:spcBef>
                <a:spcPts val="0"/>
              </a:spcBef>
              <a:buFontTx/>
              <a:buNone/>
              <a:defRPr sz="1100">
                <a:solidFill>
                  <a:schemeClr val="bg1"/>
                </a:solidFill>
              </a:defRPr>
            </a:lvl2pPr>
          </a:lstStyle>
          <a:p>
            <a:pPr lvl="0"/>
            <a:r>
              <a:rPr lang="en-US" dirty="0" err="1"/>
              <a:t>Firstname</a:t>
            </a:r>
            <a:r>
              <a:rPr lang="en-US" dirty="0"/>
              <a:t> </a:t>
            </a:r>
            <a:r>
              <a:rPr lang="en-US" dirty="0" err="1"/>
              <a:t>Lastname</a:t>
            </a:r>
            <a:endParaRPr lang="en-US" dirty="0"/>
          </a:p>
          <a:p>
            <a:pPr lvl="1"/>
            <a:r>
              <a:rPr lang="en-US" dirty="0"/>
              <a:t>Position</a:t>
            </a:r>
          </a:p>
        </p:txBody>
      </p:sp>
      <p:sp>
        <p:nvSpPr>
          <p:cNvPr id="106" name="Text Placeholder 4">
            <a:extLst>
              <a:ext uri="{FF2B5EF4-FFF2-40B4-BE49-F238E27FC236}">
                <a16:creationId xmlns:a16="http://schemas.microsoft.com/office/drawing/2014/main" id="{6B9EF2F4-ECF3-DA45-97CE-476ABAC7ADB5}"/>
              </a:ext>
            </a:extLst>
          </p:cNvPr>
          <p:cNvSpPr>
            <a:spLocks noGrp="1"/>
          </p:cNvSpPr>
          <p:nvPr>
            <p:ph type="body" sz="quarter" idx="73" hasCustomPrompt="1"/>
          </p:nvPr>
        </p:nvSpPr>
        <p:spPr>
          <a:xfrm>
            <a:off x="7438567" y="5413728"/>
            <a:ext cx="1028968" cy="685800"/>
          </a:xfrm>
          <a:solidFill>
            <a:schemeClr val="bg2">
              <a:lumMod val="60000"/>
              <a:lumOff val="40000"/>
            </a:schemeClr>
          </a:solidFill>
        </p:spPr>
        <p:txBody>
          <a:bodyPr anchor="ctr"/>
          <a:lstStyle>
            <a:lvl1pPr algn="ctr">
              <a:defRPr sz="1300" b="1">
                <a:solidFill>
                  <a:schemeClr val="bg1"/>
                </a:solidFill>
              </a:defRPr>
            </a:lvl1pPr>
            <a:lvl2pPr marL="0" indent="0" algn="ctr">
              <a:spcBef>
                <a:spcPts val="0"/>
              </a:spcBef>
              <a:buFontTx/>
              <a:buNone/>
              <a:defRPr sz="1100">
                <a:solidFill>
                  <a:schemeClr val="bg1"/>
                </a:solidFill>
              </a:defRPr>
            </a:lvl2pPr>
          </a:lstStyle>
          <a:p>
            <a:pPr lvl="0"/>
            <a:r>
              <a:rPr lang="en-US" dirty="0" err="1"/>
              <a:t>Firstname</a:t>
            </a:r>
            <a:r>
              <a:rPr lang="en-US" dirty="0"/>
              <a:t> </a:t>
            </a:r>
            <a:r>
              <a:rPr lang="en-US" dirty="0" err="1"/>
              <a:t>Lastname</a:t>
            </a:r>
            <a:endParaRPr lang="en-US" dirty="0"/>
          </a:p>
          <a:p>
            <a:pPr lvl="1"/>
            <a:r>
              <a:rPr lang="en-US" dirty="0"/>
              <a:t>Position</a:t>
            </a:r>
          </a:p>
        </p:txBody>
      </p:sp>
      <p:sp>
        <p:nvSpPr>
          <p:cNvPr id="107" name="Text Placeholder 4">
            <a:extLst>
              <a:ext uri="{FF2B5EF4-FFF2-40B4-BE49-F238E27FC236}">
                <a16:creationId xmlns:a16="http://schemas.microsoft.com/office/drawing/2014/main" id="{A08A8ED7-3FFC-6944-B13C-C38C40F31742}"/>
              </a:ext>
            </a:extLst>
          </p:cNvPr>
          <p:cNvSpPr>
            <a:spLocks noGrp="1"/>
          </p:cNvSpPr>
          <p:nvPr>
            <p:ph type="body" sz="quarter" idx="74" hasCustomPrompt="1"/>
          </p:nvPr>
        </p:nvSpPr>
        <p:spPr>
          <a:xfrm>
            <a:off x="531330" y="2970079"/>
            <a:ext cx="1028968" cy="685800"/>
          </a:xfrm>
          <a:solidFill>
            <a:schemeClr val="bg2">
              <a:lumMod val="60000"/>
              <a:lumOff val="40000"/>
            </a:schemeClr>
          </a:solidFill>
        </p:spPr>
        <p:txBody>
          <a:bodyPr anchor="ctr"/>
          <a:lstStyle>
            <a:lvl1pPr algn="ctr">
              <a:defRPr sz="1300" b="1">
                <a:solidFill>
                  <a:schemeClr val="bg1"/>
                </a:solidFill>
              </a:defRPr>
            </a:lvl1pPr>
            <a:lvl2pPr marL="0" indent="0" algn="ctr">
              <a:spcBef>
                <a:spcPts val="0"/>
              </a:spcBef>
              <a:buFontTx/>
              <a:buNone/>
              <a:defRPr sz="1100">
                <a:solidFill>
                  <a:schemeClr val="bg1"/>
                </a:solidFill>
              </a:defRPr>
            </a:lvl2pPr>
          </a:lstStyle>
          <a:p>
            <a:pPr lvl="0"/>
            <a:r>
              <a:rPr lang="en-US" dirty="0" err="1"/>
              <a:t>Firstname</a:t>
            </a:r>
            <a:r>
              <a:rPr lang="en-US" dirty="0"/>
              <a:t> </a:t>
            </a:r>
            <a:r>
              <a:rPr lang="en-US" dirty="0" err="1"/>
              <a:t>Lastname</a:t>
            </a:r>
            <a:endParaRPr lang="en-US" dirty="0"/>
          </a:p>
          <a:p>
            <a:pPr lvl="1"/>
            <a:r>
              <a:rPr lang="en-US" dirty="0"/>
              <a:t>Position</a:t>
            </a:r>
          </a:p>
        </p:txBody>
      </p:sp>
      <p:sp>
        <p:nvSpPr>
          <p:cNvPr id="108" name="Text Placeholder 4">
            <a:extLst>
              <a:ext uri="{FF2B5EF4-FFF2-40B4-BE49-F238E27FC236}">
                <a16:creationId xmlns:a16="http://schemas.microsoft.com/office/drawing/2014/main" id="{77251532-CDE7-4942-AC1E-53F57FD80704}"/>
              </a:ext>
            </a:extLst>
          </p:cNvPr>
          <p:cNvSpPr>
            <a:spLocks noGrp="1"/>
          </p:cNvSpPr>
          <p:nvPr>
            <p:ph type="body" sz="quarter" idx="75" hasCustomPrompt="1"/>
          </p:nvPr>
        </p:nvSpPr>
        <p:spPr>
          <a:xfrm>
            <a:off x="1682536" y="2970079"/>
            <a:ext cx="1028968" cy="685800"/>
          </a:xfrm>
          <a:solidFill>
            <a:schemeClr val="bg2">
              <a:lumMod val="60000"/>
              <a:lumOff val="40000"/>
            </a:schemeClr>
          </a:solidFill>
        </p:spPr>
        <p:txBody>
          <a:bodyPr anchor="ctr"/>
          <a:lstStyle>
            <a:lvl1pPr algn="ctr">
              <a:defRPr sz="1300" b="1">
                <a:solidFill>
                  <a:schemeClr val="bg1"/>
                </a:solidFill>
              </a:defRPr>
            </a:lvl1pPr>
            <a:lvl2pPr marL="0" indent="0" algn="ctr">
              <a:spcBef>
                <a:spcPts val="0"/>
              </a:spcBef>
              <a:buFontTx/>
              <a:buNone/>
              <a:defRPr sz="1100">
                <a:solidFill>
                  <a:schemeClr val="bg1"/>
                </a:solidFill>
              </a:defRPr>
            </a:lvl2pPr>
          </a:lstStyle>
          <a:p>
            <a:pPr lvl="0"/>
            <a:r>
              <a:rPr lang="en-US" dirty="0" err="1"/>
              <a:t>Firstname</a:t>
            </a:r>
            <a:r>
              <a:rPr lang="en-US" dirty="0"/>
              <a:t> </a:t>
            </a:r>
            <a:r>
              <a:rPr lang="en-US" dirty="0" err="1"/>
              <a:t>Lastname</a:t>
            </a:r>
            <a:endParaRPr lang="en-US" dirty="0"/>
          </a:p>
          <a:p>
            <a:pPr lvl="1"/>
            <a:r>
              <a:rPr lang="en-US" dirty="0"/>
              <a:t>Position</a:t>
            </a:r>
          </a:p>
        </p:txBody>
      </p:sp>
      <p:sp>
        <p:nvSpPr>
          <p:cNvPr id="109" name="Text Placeholder 4">
            <a:extLst>
              <a:ext uri="{FF2B5EF4-FFF2-40B4-BE49-F238E27FC236}">
                <a16:creationId xmlns:a16="http://schemas.microsoft.com/office/drawing/2014/main" id="{2CACAE63-8DC0-104A-857D-D1DAEA627B26}"/>
              </a:ext>
            </a:extLst>
          </p:cNvPr>
          <p:cNvSpPr>
            <a:spLocks noGrp="1"/>
          </p:cNvSpPr>
          <p:nvPr>
            <p:ph type="body" sz="quarter" idx="76" hasCustomPrompt="1"/>
          </p:nvPr>
        </p:nvSpPr>
        <p:spPr>
          <a:xfrm>
            <a:off x="2833742" y="2970079"/>
            <a:ext cx="1028968" cy="685800"/>
          </a:xfrm>
          <a:solidFill>
            <a:schemeClr val="bg2">
              <a:lumMod val="60000"/>
              <a:lumOff val="40000"/>
            </a:schemeClr>
          </a:solidFill>
        </p:spPr>
        <p:txBody>
          <a:bodyPr anchor="ctr"/>
          <a:lstStyle>
            <a:lvl1pPr algn="ctr">
              <a:defRPr sz="1300" b="1">
                <a:solidFill>
                  <a:schemeClr val="bg1"/>
                </a:solidFill>
              </a:defRPr>
            </a:lvl1pPr>
            <a:lvl2pPr marL="0" indent="0" algn="ctr">
              <a:spcBef>
                <a:spcPts val="0"/>
              </a:spcBef>
              <a:buFontTx/>
              <a:buNone/>
              <a:defRPr sz="1100">
                <a:solidFill>
                  <a:schemeClr val="bg1"/>
                </a:solidFill>
              </a:defRPr>
            </a:lvl2pPr>
          </a:lstStyle>
          <a:p>
            <a:pPr lvl="0"/>
            <a:r>
              <a:rPr lang="en-US" dirty="0" err="1"/>
              <a:t>Firstname</a:t>
            </a:r>
            <a:r>
              <a:rPr lang="en-US" dirty="0"/>
              <a:t> </a:t>
            </a:r>
            <a:r>
              <a:rPr lang="en-US" dirty="0" err="1"/>
              <a:t>Lastname</a:t>
            </a:r>
            <a:endParaRPr lang="en-US" dirty="0"/>
          </a:p>
          <a:p>
            <a:pPr lvl="1"/>
            <a:r>
              <a:rPr lang="en-US" dirty="0"/>
              <a:t>Position</a:t>
            </a:r>
          </a:p>
        </p:txBody>
      </p:sp>
      <p:sp>
        <p:nvSpPr>
          <p:cNvPr id="110" name="Text Placeholder 4">
            <a:extLst>
              <a:ext uri="{FF2B5EF4-FFF2-40B4-BE49-F238E27FC236}">
                <a16:creationId xmlns:a16="http://schemas.microsoft.com/office/drawing/2014/main" id="{176CF8BF-2091-7F43-BAF0-CA13544CC1D1}"/>
              </a:ext>
            </a:extLst>
          </p:cNvPr>
          <p:cNvSpPr>
            <a:spLocks noGrp="1"/>
          </p:cNvSpPr>
          <p:nvPr>
            <p:ph type="body" sz="quarter" idx="77" hasCustomPrompt="1"/>
          </p:nvPr>
        </p:nvSpPr>
        <p:spPr>
          <a:xfrm>
            <a:off x="3984948" y="2970079"/>
            <a:ext cx="1028968" cy="685800"/>
          </a:xfrm>
          <a:solidFill>
            <a:schemeClr val="bg2">
              <a:lumMod val="60000"/>
              <a:lumOff val="40000"/>
            </a:schemeClr>
          </a:solidFill>
        </p:spPr>
        <p:txBody>
          <a:bodyPr anchor="ctr"/>
          <a:lstStyle>
            <a:lvl1pPr algn="ctr">
              <a:defRPr sz="1300" b="1">
                <a:solidFill>
                  <a:schemeClr val="bg1"/>
                </a:solidFill>
              </a:defRPr>
            </a:lvl1pPr>
            <a:lvl2pPr marL="0" indent="0" algn="ctr">
              <a:spcBef>
                <a:spcPts val="0"/>
              </a:spcBef>
              <a:buFontTx/>
              <a:buNone/>
              <a:defRPr sz="1100">
                <a:solidFill>
                  <a:schemeClr val="bg1"/>
                </a:solidFill>
              </a:defRPr>
            </a:lvl2pPr>
          </a:lstStyle>
          <a:p>
            <a:pPr lvl="0"/>
            <a:r>
              <a:rPr lang="en-US" dirty="0" err="1"/>
              <a:t>Firstname</a:t>
            </a:r>
            <a:r>
              <a:rPr lang="en-US" dirty="0"/>
              <a:t> </a:t>
            </a:r>
            <a:r>
              <a:rPr lang="en-US" dirty="0" err="1"/>
              <a:t>Lastname</a:t>
            </a:r>
            <a:endParaRPr lang="en-US" dirty="0"/>
          </a:p>
          <a:p>
            <a:pPr lvl="1"/>
            <a:r>
              <a:rPr lang="en-US" dirty="0"/>
              <a:t>Position</a:t>
            </a:r>
          </a:p>
        </p:txBody>
      </p:sp>
      <p:sp>
        <p:nvSpPr>
          <p:cNvPr id="111" name="Text Placeholder 4">
            <a:extLst>
              <a:ext uri="{FF2B5EF4-FFF2-40B4-BE49-F238E27FC236}">
                <a16:creationId xmlns:a16="http://schemas.microsoft.com/office/drawing/2014/main" id="{579E955A-F6DF-F04A-8521-779755DCD824}"/>
              </a:ext>
            </a:extLst>
          </p:cNvPr>
          <p:cNvSpPr>
            <a:spLocks noGrp="1"/>
          </p:cNvSpPr>
          <p:nvPr>
            <p:ph type="body" sz="quarter" idx="78" hasCustomPrompt="1"/>
          </p:nvPr>
        </p:nvSpPr>
        <p:spPr>
          <a:xfrm>
            <a:off x="5136154" y="2970079"/>
            <a:ext cx="1028968" cy="685800"/>
          </a:xfrm>
          <a:solidFill>
            <a:schemeClr val="bg2">
              <a:lumMod val="60000"/>
              <a:lumOff val="40000"/>
            </a:schemeClr>
          </a:solidFill>
        </p:spPr>
        <p:txBody>
          <a:bodyPr anchor="ctr"/>
          <a:lstStyle>
            <a:lvl1pPr algn="ctr">
              <a:defRPr sz="1300" b="1">
                <a:solidFill>
                  <a:schemeClr val="bg1"/>
                </a:solidFill>
              </a:defRPr>
            </a:lvl1pPr>
            <a:lvl2pPr marL="0" indent="0" algn="ctr">
              <a:spcBef>
                <a:spcPts val="0"/>
              </a:spcBef>
              <a:buFontTx/>
              <a:buNone/>
              <a:defRPr sz="1100">
                <a:solidFill>
                  <a:schemeClr val="bg1"/>
                </a:solidFill>
              </a:defRPr>
            </a:lvl2pPr>
          </a:lstStyle>
          <a:p>
            <a:pPr lvl="0"/>
            <a:r>
              <a:rPr lang="en-US" dirty="0" err="1"/>
              <a:t>Firstname</a:t>
            </a:r>
            <a:r>
              <a:rPr lang="en-US" dirty="0"/>
              <a:t> </a:t>
            </a:r>
            <a:r>
              <a:rPr lang="en-US" dirty="0" err="1"/>
              <a:t>Lastname</a:t>
            </a:r>
            <a:endParaRPr lang="en-US" dirty="0"/>
          </a:p>
          <a:p>
            <a:pPr lvl="1"/>
            <a:r>
              <a:rPr lang="en-US" dirty="0"/>
              <a:t>Position</a:t>
            </a:r>
          </a:p>
        </p:txBody>
      </p:sp>
      <p:sp>
        <p:nvSpPr>
          <p:cNvPr id="112" name="Text Placeholder 4">
            <a:extLst>
              <a:ext uri="{FF2B5EF4-FFF2-40B4-BE49-F238E27FC236}">
                <a16:creationId xmlns:a16="http://schemas.microsoft.com/office/drawing/2014/main" id="{34923710-2108-8444-99A3-A18404A79169}"/>
              </a:ext>
            </a:extLst>
          </p:cNvPr>
          <p:cNvSpPr>
            <a:spLocks noGrp="1"/>
          </p:cNvSpPr>
          <p:nvPr>
            <p:ph type="body" sz="quarter" idx="79" hasCustomPrompt="1"/>
          </p:nvPr>
        </p:nvSpPr>
        <p:spPr>
          <a:xfrm>
            <a:off x="6287360" y="2970079"/>
            <a:ext cx="1028968" cy="685800"/>
          </a:xfrm>
          <a:solidFill>
            <a:schemeClr val="bg2">
              <a:lumMod val="60000"/>
              <a:lumOff val="40000"/>
            </a:schemeClr>
          </a:solidFill>
        </p:spPr>
        <p:txBody>
          <a:bodyPr anchor="ctr"/>
          <a:lstStyle>
            <a:lvl1pPr algn="ctr">
              <a:defRPr sz="1300" b="1">
                <a:solidFill>
                  <a:schemeClr val="bg1"/>
                </a:solidFill>
              </a:defRPr>
            </a:lvl1pPr>
            <a:lvl2pPr marL="0" indent="0" algn="ctr">
              <a:spcBef>
                <a:spcPts val="0"/>
              </a:spcBef>
              <a:buFontTx/>
              <a:buNone/>
              <a:defRPr sz="1100">
                <a:solidFill>
                  <a:schemeClr val="bg1"/>
                </a:solidFill>
              </a:defRPr>
            </a:lvl2pPr>
          </a:lstStyle>
          <a:p>
            <a:pPr lvl="0"/>
            <a:r>
              <a:rPr lang="en-US" dirty="0" err="1"/>
              <a:t>Firstname</a:t>
            </a:r>
            <a:r>
              <a:rPr lang="en-US" dirty="0"/>
              <a:t> </a:t>
            </a:r>
            <a:r>
              <a:rPr lang="en-US" dirty="0" err="1"/>
              <a:t>Lastname</a:t>
            </a:r>
            <a:endParaRPr lang="en-US" dirty="0"/>
          </a:p>
          <a:p>
            <a:pPr lvl="1"/>
            <a:r>
              <a:rPr lang="en-US" dirty="0"/>
              <a:t>Position</a:t>
            </a:r>
          </a:p>
        </p:txBody>
      </p:sp>
      <p:sp>
        <p:nvSpPr>
          <p:cNvPr id="113" name="Text Placeholder 4">
            <a:extLst>
              <a:ext uri="{FF2B5EF4-FFF2-40B4-BE49-F238E27FC236}">
                <a16:creationId xmlns:a16="http://schemas.microsoft.com/office/drawing/2014/main" id="{F6975845-9690-F243-8BE3-42ACE49FC410}"/>
              </a:ext>
            </a:extLst>
          </p:cNvPr>
          <p:cNvSpPr>
            <a:spLocks noGrp="1"/>
          </p:cNvSpPr>
          <p:nvPr>
            <p:ph type="body" sz="quarter" idx="80" hasCustomPrompt="1"/>
          </p:nvPr>
        </p:nvSpPr>
        <p:spPr>
          <a:xfrm>
            <a:off x="7438567" y="2970079"/>
            <a:ext cx="1028968" cy="685800"/>
          </a:xfrm>
          <a:solidFill>
            <a:schemeClr val="bg2">
              <a:lumMod val="60000"/>
              <a:lumOff val="40000"/>
            </a:schemeClr>
          </a:solidFill>
        </p:spPr>
        <p:txBody>
          <a:bodyPr anchor="ctr"/>
          <a:lstStyle>
            <a:lvl1pPr algn="ctr">
              <a:defRPr sz="1300" b="1">
                <a:solidFill>
                  <a:schemeClr val="bg1"/>
                </a:solidFill>
              </a:defRPr>
            </a:lvl1pPr>
            <a:lvl2pPr marL="0" indent="0" algn="ctr">
              <a:spcBef>
                <a:spcPts val="0"/>
              </a:spcBef>
              <a:buFontTx/>
              <a:buNone/>
              <a:defRPr sz="1100">
                <a:solidFill>
                  <a:schemeClr val="bg1"/>
                </a:solidFill>
              </a:defRPr>
            </a:lvl2pPr>
          </a:lstStyle>
          <a:p>
            <a:pPr lvl="0"/>
            <a:r>
              <a:rPr lang="en-US" dirty="0" err="1"/>
              <a:t>Firstname</a:t>
            </a:r>
            <a:r>
              <a:rPr lang="en-US" dirty="0"/>
              <a:t> </a:t>
            </a:r>
            <a:r>
              <a:rPr lang="en-US" dirty="0" err="1"/>
              <a:t>Lastname</a:t>
            </a:r>
            <a:endParaRPr lang="en-US" dirty="0"/>
          </a:p>
          <a:p>
            <a:pPr lvl="1"/>
            <a:r>
              <a:rPr lang="en-US" dirty="0"/>
              <a:t>Position</a:t>
            </a:r>
          </a:p>
        </p:txBody>
      </p:sp>
      <p:sp>
        <p:nvSpPr>
          <p:cNvPr id="114" name="Text Placeholder 4">
            <a:extLst>
              <a:ext uri="{FF2B5EF4-FFF2-40B4-BE49-F238E27FC236}">
                <a16:creationId xmlns:a16="http://schemas.microsoft.com/office/drawing/2014/main" id="{A3D55D40-5E08-5642-B8E5-D917A0CC324F}"/>
              </a:ext>
            </a:extLst>
          </p:cNvPr>
          <p:cNvSpPr>
            <a:spLocks noGrp="1"/>
          </p:cNvSpPr>
          <p:nvPr>
            <p:ph type="body" sz="quarter" idx="81" hasCustomPrompt="1"/>
          </p:nvPr>
        </p:nvSpPr>
        <p:spPr>
          <a:xfrm>
            <a:off x="531330" y="3785642"/>
            <a:ext cx="1028968" cy="685800"/>
          </a:xfrm>
          <a:solidFill>
            <a:schemeClr val="bg2">
              <a:lumMod val="60000"/>
              <a:lumOff val="40000"/>
            </a:schemeClr>
          </a:solidFill>
        </p:spPr>
        <p:txBody>
          <a:bodyPr anchor="ctr"/>
          <a:lstStyle>
            <a:lvl1pPr algn="ctr">
              <a:defRPr sz="1300" b="1">
                <a:solidFill>
                  <a:schemeClr val="bg1"/>
                </a:solidFill>
              </a:defRPr>
            </a:lvl1pPr>
            <a:lvl2pPr marL="0" indent="0" algn="ctr">
              <a:spcBef>
                <a:spcPts val="0"/>
              </a:spcBef>
              <a:buFontTx/>
              <a:buNone/>
              <a:defRPr sz="1100">
                <a:solidFill>
                  <a:schemeClr val="bg1"/>
                </a:solidFill>
              </a:defRPr>
            </a:lvl2pPr>
          </a:lstStyle>
          <a:p>
            <a:pPr lvl="0"/>
            <a:r>
              <a:rPr lang="en-US" dirty="0" err="1"/>
              <a:t>Firstname</a:t>
            </a:r>
            <a:r>
              <a:rPr lang="en-US" dirty="0"/>
              <a:t> </a:t>
            </a:r>
            <a:r>
              <a:rPr lang="en-US" dirty="0" err="1"/>
              <a:t>Lastname</a:t>
            </a:r>
            <a:endParaRPr lang="en-US" dirty="0"/>
          </a:p>
          <a:p>
            <a:pPr lvl="1"/>
            <a:r>
              <a:rPr lang="en-US" dirty="0"/>
              <a:t>Position</a:t>
            </a:r>
          </a:p>
        </p:txBody>
      </p:sp>
      <p:sp>
        <p:nvSpPr>
          <p:cNvPr id="115" name="Text Placeholder 4">
            <a:extLst>
              <a:ext uri="{FF2B5EF4-FFF2-40B4-BE49-F238E27FC236}">
                <a16:creationId xmlns:a16="http://schemas.microsoft.com/office/drawing/2014/main" id="{54E467D0-EFAE-D646-AC00-E64FD18CD24A}"/>
              </a:ext>
            </a:extLst>
          </p:cNvPr>
          <p:cNvSpPr>
            <a:spLocks noGrp="1"/>
          </p:cNvSpPr>
          <p:nvPr>
            <p:ph type="body" sz="quarter" idx="82" hasCustomPrompt="1"/>
          </p:nvPr>
        </p:nvSpPr>
        <p:spPr>
          <a:xfrm>
            <a:off x="1682536" y="3785642"/>
            <a:ext cx="1028968" cy="685800"/>
          </a:xfrm>
          <a:solidFill>
            <a:schemeClr val="bg2">
              <a:lumMod val="60000"/>
              <a:lumOff val="40000"/>
            </a:schemeClr>
          </a:solidFill>
        </p:spPr>
        <p:txBody>
          <a:bodyPr anchor="ctr"/>
          <a:lstStyle>
            <a:lvl1pPr algn="ctr">
              <a:defRPr sz="1300" b="1">
                <a:solidFill>
                  <a:schemeClr val="bg1"/>
                </a:solidFill>
              </a:defRPr>
            </a:lvl1pPr>
            <a:lvl2pPr marL="0" indent="0" algn="ctr">
              <a:spcBef>
                <a:spcPts val="0"/>
              </a:spcBef>
              <a:buFontTx/>
              <a:buNone/>
              <a:defRPr sz="1100">
                <a:solidFill>
                  <a:schemeClr val="bg1"/>
                </a:solidFill>
              </a:defRPr>
            </a:lvl2pPr>
          </a:lstStyle>
          <a:p>
            <a:pPr lvl="0"/>
            <a:r>
              <a:rPr lang="en-US" dirty="0" err="1"/>
              <a:t>Firstname</a:t>
            </a:r>
            <a:r>
              <a:rPr lang="en-US" dirty="0"/>
              <a:t> </a:t>
            </a:r>
            <a:r>
              <a:rPr lang="en-US" dirty="0" err="1"/>
              <a:t>Lastname</a:t>
            </a:r>
            <a:endParaRPr lang="en-US" dirty="0"/>
          </a:p>
          <a:p>
            <a:pPr lvl="1"/>
            <a:r>
              <a:rPr lang="en-US" dirty="0"/>
              <a:t>Position</a:t>
            </a:r>
          </a:p>
        </p:txBody>
      </p:sp>
      <p:sp>
        <p:nvSpPr>
          <p:cNvPr id="116" name="Text Placeholder 4">
            <a:extLst>
              <a:ext uri="{FF2B5EF4-FFF2-40B4-BE49-F238E27FC236}">
                <a16:creationId xmlns:a16="http://schemas.microsoft.com/office/drawing/2014/main" id="{7237E188-D3D7-3643-8AC8-6E5DB0A93DE9}"/>
              </a:ext>
            </a:extLst>
          </p:cNvPr>
          <p:cNvSpPr>
            <a:spLocks noGrp="1"/>
          </p:cNvSpPr>
          <p:nvPr>
            <p:ph type="body" sz="quarter" idx="83" hasCustomPrompt="1"/>
          </p:nvPr>
        </p:nvSpPr>
        <p:spPr>
          <a:xfrm>
            <a:off x="2833742" y="3785642"/>
            <a:ext cx="1028968" cy="685800"/>
          </a:xfrm>
          <a:solidFill>
            <a:schemeClr val="bg2">
              <a:lumMod val="60000"/>
              <a:lumOff val="40000"/>
            </a:schemeClr>
          </a:solidFill>
        </p:spPr>
        <p:txBody>
          <a:bodyPr anchor="ctr"/>
          <a:lstStyle>
            <a:lvl1pPr algn="ctr">
              <a:defRPr sz="1300" b="1">
                <a:solidFill>
                  <a:schemeClr val="bg1"/>
                </a:solidFill>
              </a:defRPr>
            </a:lvl1pPr>
            <a:lvl2pPr marL="0" indent="0" algn="ctr">
              <a:spcBef>
                <a:spcPts val="0"/>
              </a:spcBef>
              <a:buFontTx/>
              <a:buNone/>
              <a:defRPr sz="1100">
                <a:solidFill>
                  <a:schemeClr val="bg1"/>
                </a:solidFill>
              </a:defRPr>
            </a:lvl2pPr>
          </a:lstStyle>
          <a:p>
            <a:pPr lvl="0"/>
            <a:r>
              <a:rPr lang="en-US" dirty="0" err="1"/>
              <a:t>Firstname</a:t>
            </a:r>
            <a:r>
              <a:rPr lang="en-US" dirty="0"/>
              <a:t> </a:t>
            </a:r>
            <a:r>
              <a:rPr lang="en-US" dirty="0" err="1"/>
              <a:t>Lastname</a:t>
            </a:r>
            <a:endParaRPr lang="en-US" dirty="0"/>
          </a:p>
          <a:p>
            <a:pPr lvl="1"/>
            <a:r>
              <a:rPr lang="en-US" dirty="0"/>
              <a:t>Position</a:t>
            </a:r>
          </a:p>
        </p:txBody>
      </p:sp>
      <p:sp>
        <p:nvSpPr>
          <p:cNvPr id="117" name="Text Placeholder 4">
            <a:extLst>
              <a:ext uri="{FF2B5EF4-FFF2-40B4-BE49-F238E27FC236}">
                <a16:creationId xmlns:a16="http://schemas.microsoft.com/office/drawing/2014/main" id="{0EE45DCB-FE74-CC43-B468-FCC58352BC79}"/>
              </a:ext>
            </a:extLst>
          </p:cNvPr>
          <p:cNvSpPr>
            <a:spLocks noGrp="1"/>
          </p:cNvSpPr>
          <p:nvPr>
            <p:ph type="body" sz="quarter" idx="84" hasCustomPrompt="1"/>
          </p:nvPr>
        </p:nvSpPr>
        <p:spPr>
          <a:xfrm>
            <a:off x="3984948" y="3785642"/>
            <a:ext cx="1028968" cy="685800"/>
          </a:xfrm>
          <a:solidFill>
            <a:schemeClr val="bg2">
              <a:lumMod val="60000"/>
              <a:lumOff val="40000"/>
            </a:schemeClr>
          </a:solidFill>
        </p:spPr>
        <p:txBody>
          <a:bodyPr anchor="ctr"/>
          <a:lstStyle>
            <a:lvl1pPr algn="ctr">
              <a:defRPr sz="1300" b="1">
                <a:solidFill>
                  <a:schemeClr val="bg1"/>
                </a:solidFill>
              </a:defRPr>
            </a:lvl1pPr>
            <a:lvl2pPr marL="0" indent="0" algn="ctr">
              <a:spcBef>
                <a:spcPts val="0"/>
              </a:spcBef>
              <a:buFontTx/>
              <a:buNone/>
              <a:defRPr sz="1100">
                <a:solidFill>
                  <a:schemeClr val="bg1"/>
                </a:solidFill>
              </a:defRPr>
            </a:lvl2pPr>
          </a:lstStyle>
          <a:p>
            <a:pPr lvl="0"/>
            <a:r>
              <a:rPr lang="en-US" dirty="0" err="1"/>
              <a:t>Firstname</a:t>
            </a:r>
            <a:r>
              <a:rPr lang="en-US" dirty="0"/>
              <a:t> </a:t>
            </a:r>
            <a:r>
              <a:rPr lang="en-US" dirty="0" err="1"/>
              <a:t>Lastname</a:t>
            </a:r>
            <a:endParaRPr lang="en-US" dirty="0"/>
          </a:p>
          <a:p>
            <a:pPr lvl="1"/>
            <a:r>
              <a:rPr lang="en-US" dirty="0"/>
              <a:t>Position</a:t>
            </a:r>
          </a:p>
        </p:txBody>
      </p:sp>
      <p:sp>
        <p:nvSpPr>
          <p:cNvPr id="118" name="Text Placeholder 4">
            <a:extLst>
              <a:ext uri="{FF2B5EF4-FFF2-40B4-BE49-F238E27FC236}">
                <a16:creationId xmlns:a16="http://schemas.microsoft.com/office/drawing/2014/main" id="{C8392C0B-571F-9243-9A3F-CFD1DB08FF4C}"/>
              </a:ext>
            </a:extLst>
          </p:cNvPr>
          <p:cNvSpPr>
            <a:spLocks noGrp="1"/>
          </p:cNvSpPr>
          <p:nvPr>
            <p:ph type="body" sz="quarter" idx="85" hasCustomPrompt="1"/>
          </p:nvPr>
        </p:nvSpPr>
        <p:spPr>
          <a:xfrm>
            <a:off x="5136154" y="3785642"/>
            <a:ext cx="1028968" cy="685800"/>
          </a:xfrm>
          <a:solidFill>
            <a:schemeClr val="bg2">
              <a:lumMod val="60000"/>
              <a:lumOff val="40000"/>
            </a:schemeClr>
          </a:solidFill>
        </p:spPr>
        <p:txBody>
          <a:bodyPr anchor="ctr"/>
          <a:lstStyle>
            <a:lvl1pPr algn="ctr">
              <a:defRPr sz="1300" b="1">
                <a:solidFill>
                  <a:schemeClr val="bg1"/>
                </a:solidFill>
              </a:defRPr>
            </a:lvl1pPr>
            <a:lvl2pPr marL="0" indent="0" algn="ctr">
              <a:spcBef>
                <a:spcPts val="0"/>
              </a:spcBef>
              <a:buFontTx/>
              <a:buNone/>
              <a:defRPr sz="1100">
                <a:solidFill>
                  <a:schemeClr val="bg1"/>
                </a:solidFill>
              </a:defRPr>
            </a:lvl2pPr>
          </a:lstStyle>
          <a:p>
            <a:pPr lvl="0"/>
            <a:r>
              <a:rPr lang="en-US" dirty="0" err="1"/>
              <a:t>Firstname</a:t>
            </a:r>
            <a:r>
              <a:rPr lang="en-US" dirty="0"/>
              <a:t> </a:t>
            </a:r>
            <a:r>
              <a:rPr lang="en-US" dirty="0" err="1"/>
              <a:t>Lastname</a:t>
            </a:r>
            <a:endParaRPr lang="en-US" dirty="0"/>
          </a:p>
          <a:p>
            <a:pPr lvl="1"/>
            <a:r>
              <a:rPr lang="en-US" dirty="0"/>
              <a:t>Position</a:t>
            </a:r>
          </a:p>
        </p:txBody>
      </p:sp>
      <p:sp>
        <p:nvSpPr>
          <p:cNvPr id="119" name="Text Placeholder 4">
            <a:extLst>
              <a:ext uri="{FF2B5EF4-FFF2-40B4-BE49-F238E27FC236}">
                <a16:creationId xmlns:a16="http://schemas.microsoft.com/office/drawing/2014/main" id="{733DDB91-6898-BA4F-ACEE-37B36B010664}"/>
              </a:ext>
            </a:extLst>
          </p:cNvPr>
          <p:cNvSpPr>
            <a:spLocks noGrp="1"/>
          </p:cNvSpPr>
          <p:nvPr>
            <p:ph type="body" sz="quarter" idx="86" hasCustomPrompt="1"/>
          </p:nvPr>
        </p:nvSpPr>
        <p:spPr>
          <a:xfrm>
            <a:off x="6287360" y="3785642"/>
            <a:ext cx="1028968" cy="685800"/>
          </a:xfrm>
          <a:solidFill>
            <a:schemeClr val="bg2">
              <a:lumMod val="60000"/>
              <a:lumOff val="40000"/>
            </a:schemeClr>
          </a:solidFill>
        </p:spPr>
        <p:txBody>
          <a:bodyPr anchor="ctr"/>
          <a:lstStyle>
            <a:lvl1pPr algn="ctr">
              <a:defRPr sz="1300" b="1">
                <a:solidFill>
                  <a:schemeClr val="bg1"/>
                </a:solidFill>
              </a:defRPr>
            </a:lvl1pPr>
            <a:lvl2pPr marL="0" indent="0" algn="ctr">
              <a:spcBef>
                <a:spcPts val="0"/>
              </a:spcBef>
              <a:buFontTx/>
              <a:buNone/>
              <a:defRPr sz="1100">
                <a:solidFill>
                  <a:schemeClr val="bg1"/>
                </a:solidFill>
              </a:defRPr>
            </a:lvl2pPr>
          </a:lstStyle>
          <a:p>
            <a:pPr lvl="0"/>
            <a:r>
              <a:rPr lang="en-US" dirty="0" err="1"/>
              <a:t>Firstname</a:t>
            </a:r>
            <a:r>
              <a:rPr lang="en-US" dirty="0"/>
              <a:t> </a:t>
            </a:r>
            <a:r>
              <a:rPr lang="en-US" dirty="0" err="1"/>
              <a:t>Lastname</a:t>
            </a:r>
            <a:endParaRPr lang="en-US" dirty="0"/>
          </a:p>
          <a:p>
            <a:pPr lvl="1"/>
            <a:r>
              <a:rPr lang="en-US" dirty="0"/>
              <a:t>Position</a:t>
            </a:r>
          </a:p>
        </p:txBody>
      </p:sp>
      <p:sp>
        <p:nvSpPr>
          <p:cNvPr id="120" name="Text Placeholder 4">
            <a:extLst>
              <a:ext uri="{FF2B5EF4-FFF2-40B4-BE49-F238E27FC236}">
                <a16:creationId xmlns:a16="http://schemas.microsoft.com/office/drawing/2014/main" id="{45EB407F-B7F5-E642-B005-9BCB4DE6C379}"/>
              </a:ext>
            </a:extLst>
          </p:cNvPr>
          <p:cNvSpPr>
            <a:spLocks noGrp="1"/>
          </p:cNvSpPr>
          <p:nvPr>
            <p:ph type="body" sz="quarter" idx="87" hasCustomPrompt="1"/>
          </p:nvPr>
        </p:nvSpPr>
        <p:spPr>
          <a:xfrm>
            <a:off x="7438567" y="3785642"/>
            <a:ext cx="1028968" cy="685800"/>
          </a:xfrm>
          <a:solidFill>
            <a:schemeClr val="bg2">
              <a:lumMod val="60000"/>
              <a:lumOff val="40000"/>
            </a:schemeClr>
          </a:solidFill>
        </p:spPr>
        <p:txBody>
          <a:bodyPr anchor="ctr"/>
          <a:lstStyle>
            <a:lvl1pPr algn="ctr">
              <a:defRPr sz="1300" b="1">
                <a:solidFill>
                  <a:schemeClr val="bg1"/>
                </a:solidFill>
              </a:defRPr>
            </a:lvl1pPr>
            <a:lvl2pPr marL="0" indent="0" algn="ctr">
              <a:spcBef>
                <a:spcPts val="0"/>
              </a:spcBef>
              <a:buFontTx/>
              <a:buNone/>
              <a:defRPr sz="1100">
                <a:solidFill>
                  <a:schemeClr val="bg1"/>
                </a:solidFill>
              </a:defRPr>
            </a:lvl2pPr>
          </a:lstStyle>
          <a:p>
            <a:pPr lvl="0"/>
            <a:r>
              <a:rPr lang="en-US" dirty="0" err="1"/>
              <a:t>Firstname</a:t>
            </a:r>
            <a:r>
              <a:rPr lang="en-US" dirty="0"/>
              <a:t> </a:t>
            </a:r>
            <a:r>
              <a:rPr lang="en-US" dirty="0" err="1"/>
              <a:t>Lastname</a:t>
            </a:r>
            <a:endParaRPr lang="en-US" dirty="0"/>
          </a:p>
          <a:p>
            <a:pPr lvl="1"/>
            <a:r>
              <a:rPr lang="en-US" dirty="0"/>
              <a:t>Position</a:t>
            </a:r>
          </a:p>
        </p:txBody>
      </p:sp>
    </p:spTree>
    <p:extLst>
      <p:ext uri="{BB962C8B-B14F-4D97-AF65-F5344CB8AC3E}">
        <p14:creationId xmlns:p14="http://schemas.microsoft.com/office/powerpoint/2010/main" val="223497421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Blank layout - Footer only">
    <p:spTree>
      <p:nvGrpSpPr>
        <p:cNvPr id="1" name=""/>
        <p:cNvGrpSpPr/>
        <p:nvPr/>
      </p:nvGrpSpPr>
      <p:grpSpPr>
        <a:xfrm>
          <a:off x="0" y="0"/>
          <a:ext cx="0" cy="0"/>
          <a:chOff x="0" y="0"/>
          <a:chExt cx="0" cy="0"/>
        </a:xfrm>
      </p:grpSpPr>
      <p:sp>
        <p:nvSpPr>
          <p:cNvPr id="5" name="Text Placeholder 3">
            <a:extLst>
              <a:ext uri="{FF2B5EF4-FFF2-40B4-BE49-F238E27FC236}">
                <a16:creationId xmlns:a16="http://schemas.microsoft.com/office/drawing/2014/main" id="{CF81BCAF-AF32-B54A-A841-8A3C76B049E1}"/>
              </a:ext>
            </a:extLst>
          </p:cNvPr>
          <p:cNvSpPr>
            <a:spLocks noGrp="1"/>
          </p:cNvSpPr>
          <p:nvPr>
            <p:ph type="body" sz="quarter" idx="11" hasCustomPrompt="1"/>
          </p:nvPr>
        </p:nvSpPr>
        <p:spPr>
          <a:xfrm>
            <a:off x="5405573" y="6373368"/>
            <a:ext cx="1244528" cy="228600"/>
          </a:xfrm>
        </p:spPr>
        <p:txBody>
          <a:bodyPr tIns="45720" bIns="45720" anchor="ctr" anchorCtr="0"/>
          <a:lstStyle>
            <a:lvl1pPr>
              <a:defRPr sz="600" baseline="0">
                <a:solidFill>
                  <a:schemeClr val="bg2"/>
                </a:solidFill>
              </a:defRPr>
            </a:lvl1pPr>
          </a:lstStyle>
          <a:p>
            <a:pPr lvl="0"/>
            <a:r>
              <a:rPr lang="en-US" dirty="0"/>
              <a:t>Confidential Proprietary Information</a:t>
            </a:r>
          </a:p>
        </p:txBody>
      </p:sp>
      <p:sp>
        <p:nvSpPr>
          <p:cNvPr id="6" name="Text Placeholder 6">
            <a:extLst>
              <a:ext uri="{FF2B5EF4-FFF2-40B4-BE49-F238E27FC236}">
                <a16:creationId xmlns:a16="http://schemas.microsoft.com/office/drawing/2014/main" id="{F9D865BD-2019-CF45-980F-EA8F1D59DCA6}"/>
              </a:ext>
            </a:extLst>
          </p:cNvPr>
          <p:cNvSpPr>
            <a:spLocks noGrp="1"/>
          </p:cNvSpPr>
          <p:nvPr>
            <p:ph type="body" sz="quarter" idx="12" hasCustomPrompt="1"/>
          </p:nvPr>
        </p:nvSpPr>
        <p:spPr>
          <a:xfrm>
            <a:off x="3294218" y="6373368"/>
            <a:ext cx="1728216" cy="228600"/>
          </a:xfrm>
        </p:spPr>
        <p:txBody>
          <a:bodyPr tIns="45720" bIns="45720" anchor="ctr" anchorCtr="0"/>
          <a:lstStyle>
            <a:lvl1pPr>
              <a:defRPr sz="600" baseline="0">
                <a:solidFill>
                  <a:schemeClr val="tx1"/>
                </a:solidFill>
              </a:defRPr>
            </a:lvl1pPr>
          </a:lstStyle>
          <a:p>
            <a:pPr lvl="0"/>
            <a:r>
              <a:rPr lang="en-US" dirty="0"/>
              <a:t>Presentation Title</a:t>
            </a:r>
          </a:p>
        </p:txBody>
      </p:sp>
    </p:spTree>
    <p:extLst>
      <p:ext uri="{BB962C8B-B14F-4D97-AF65-F5344CB8AC3E}">
        <p14:creationId xmlns:p14="http://schemas.microsoft.com/office/powerpoint/2010/main" val="12416991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ull page image layout">
    <p:spTree>
      <p:nvGrpSpPr>
        <p:cNvPr id="1" name=""/>
        <p:cNvGrpSpPr/>
        <p:nvPr/>
      </p:nvGrpSpPr>
      <p:grpSpPr>
        <a:xfrm>
          <a:off x="0" y="0"/>
          <a:ext cx="0" cy="0"/>
          <a:chOff x="0" y="0"/>
          <a:chExt cx="0" cy="0"/>
        </a:xfrm>
      </p:grpSpPr>
      <p:sp>
        <p:nvSpPr>
          <p:cNvPr id="2" name="Picture Placeholder 5"/>
          <p:cNvSpPr>
            <a:spLocks noGrp="1"/>
          </p:cNvSpPr>
          <p:nvPr>
            <p:ph type="pic" sz="quarter" idx="11"/>
          </p:nvPr>
        </p:nvSpPr>
        <p:spPr>
          <a:xfrm>
            <a:off x="0" y="0"/>
            <a:ext cx="9144000" cy="6858000"/>
          </a:xfrm>
          <a:solidFill>
            <a:schemeClr val="bg1">
              <a:lumMod val="95000"/>
            </a:schemeClr>
          </a:solidFill>
        </p:spPr>
        <p:txBody>
          <a:bodyPr rtlCol="0" anchor="ctr">
            <a:noAutofit/>
          </a:bodyPr>
          <a:lstStyle>
            <a:lvl1pPr algn="ctr">
              <a:defRPr sz="9600" b="0" i="0">
                <a:solidFill>
                  <a:schemeClr val="bg1">
                    <a:lumMod val="85000"/>
                  </a:schemeClr>
                </a:solidFill>
                <a:latin typeface="+mn-lt"/>
                <a:cs typeface="Arial" charset="0"/>
              </a:defRPr>
            </a:lvl1pPr>
          </a:lstStyle>
          <a:p>
            <a:pPr lvl="0"/>
            <a:r>
              <a:rPr lang="en-US" noProof="0"/>
              <a:t>Click icon to add picture</a:t>
            </a:r>
            <a:endParaRPr lang="en-US" noProof="0" dirty="0"/>
          </a:p>
        </p:txBody>
      </p:sp>
      <p:sp>
        <p:nvSpPr>
          <p:cNvPr id="7" name="Text Placeholder 4"/>
          <p:cNvSpPr>
            <a:spLocks noGrp="1"/>
          </p:cNvSpPr>
          <p:nvPr>
            <p:ph type="body" sz="quarter" idx="12"/>
          </p:nvPr>
        </p:nvSpPr>
        <p:spPr>
          <a:xfrm>
            <a:off x="266488" y="6357010"/>
            <a:ext cx="1731646" cy="636464"/>
          </a:xfrm>
        </p:spPr>
        <p:txBody>
          <a:bodyPr/>
          <a:lstStyle>
            <a:lvl1pPr marL="342900" indent="-342900">
              <a:buSzPct val="200000"/>
              <a:buFontTx/>
              <a:buBlip>
                <a:blip r:embed="rId2"/>
              </a:buBlip>
              <a:defRPr sz="3750"/>
            </a:lvl1pPr>
            <a:lvl2pPr marL="200025" indent="-200025">
              <a:buFontTx/>
              <a:buBlip>
                <a:blip r:embed="rId3"/>
              </a:buBlip>
              <a:defRPr sz="5000"/>
            </a:lvl2pPr>
            <a:lvl3pPr marL="398463" indent="-200025">
              <a:buFontTx/>
              <a:buBlip>
                <a:blip r:embed="rId3"/>
              </a:buBlip>
              <a:defRPr sz="5000"/>
            </a:lvl3pPr>
            <a:lvl4pPr marL="622300" indent="-200025">
              <a:buFontTx/>
              <a:buBlip>
                <a:blip r:embed="rId3"/>
              </a:buBlip>
              <a:defRPr sz="5000"/>
            </a:lvl4pPr>
            <a:lvl5pPr marL="806450" indent="-182563">
              <a:buFontTx/>
              <a:buBlip>
                <a:blip r:embed="rId3"/>
              </a:buBlip>
              <a:defRPr sz="5000"/>
            </a:lvl5pPr>
          </a:lstStyle>
          <a:p>
            <a:pPr lvl="0"/>
            <a:r>
              <a:rPr lang="en-US"/>
              <a:t>Click to edit Master text styles</a:t>
            </a:r>
          </a:p>
        </p:txBody>
      </p:sp>
    </p:spTree>
    <p:extLst>
      <p:ext uri="{BB962C8B-B14F-4D97-AF65-F5344CB8AC3E}">
        <p14:creationId xmlns:p14="http://schemas.microsoft.com/office/powerpoint/2010/main" val="2958984389"/>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Thank you/end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FBBEB84-3AB5-4047-8A13-BF997F347DA6}"/>
              </a:ext>
            </a:extLst>
          </p:cNvPr>
          <p:cNvSpPr/>
          <p:nvPr userDrawn="1"/>
        </p:nvSpPr>
        <p:spPr>
          <a:xfrm>
            <a:off x="0" y="0"/>
            <a:ext cx="9144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b="0" i="0" dirty="0">
              <a:latin typeface="Arial" charset="0"/>
            </a:endParaRPr>
          </a:p>
        </p:txBody>
      </p:sp>
      <p:sp>
        <p:nvSpPr>
          <p:cNvPr id="2" name="Title 1">
            <a:extLst>
              <a:ext uri="{FF2B5EF4-FFF2-40B4-BE49-F238E27FC236}">
                <a16:creationId xmlns:a16="http://schemas.microsoft.com/office/drawing/2014/main" id="{27058946-A30A-DD40-BDBA-ACD4B9E80F05}"/>
              </a:ext>
            </a:extLst>
          </p:cNvPr>
          <p:cNvSpPr>
            <a:spLocks noGrp="1"/>
          </p:cNvSpPr>
          <p:nvPr>
            <p:ph type="title" hasCustomPrompt="1"/>
          </p:nvPr>
        </p:nvSpPr>
        <p:spPr>
          <a:xfrm>
            <a:off x="457200" y="2743200"/>
            <a:ext cx="8459213" cy="914400"/>
          </a:xfrm>
        </p:spPr>
        <p:txBody>
          <a:bodyPr/>
          <a:lstStyle>
            <a:lvl1pPr>
              <a:defRPr sz="6000" baseline="0">
                <a:solidFill>
                  <a:schemeClr val="bg1"/>
                </a:solidFill>
              </a:defRPr>
            </a:lvl1pPr>
          </a:lstStyle>
          <a:p>
            <a:r>
              <a:rPr lang="en-US" dirty="0"/>
              <a:t>Thank you.</a:t>
            </a:r>
          </a:p>
        </p:txBody>
      </p:sp>
      <p:pic>
        <p:nvPicPr>
          <p:cNvPr id="4" name="Picture 3">
            <a:extLst>
              <a:ext uri="{FF2B5EF4-FFF2-40B4-BE49-F238E27FC236}">
                <a16:creationId xmlns:a16="http://schemas.microsoft.com/office/drawing/2014/main" id="{6A4301AA-D18C-48AA-8F04-724F42DC345A}"/>
              </a:ext>
            </a:extLst>
          </p:cNvPr>
          <p:cNvPicPr>
            <a:picLocks noChangeAspect="1"/>
          </p:cNvPicPr>
          <p:nvPr userDrawn="1"/>
        </p:nvPicPr>
        <p:blipFill rotWithShape="1">
          <a:blip r:embed="rId2"/>
          <a:srcRect l="7424" t="21906" r="7900" b="21677"/>
          <a:stretch/>
        </p:blipFill>
        <p:spPr>
          <a:xfrm>
            <a:off x="400753" y="6308535"/>
            <a:ext cx="1420903" cy="367622"/>
          </a:xfrm>
          <a:prstGeom prst="rect">
            <a:avLst/>
          </a:prstGeom>
        </p:spPr>
      </p:pic>
    </p:spTree>
    <p:extLst>
      <p:ext uri="{BB962C8B-B14F-4D97-AF65-F5344CB8AC3E}">
        <p14:creationId xmlns:p14="http://schemas.microsoft.com/office/powerpoint/2010/main" val="4933182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Logo/end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FBBEB84-3AB5-4047-8A13-BF997F347DA6}"/>
              </a:ext>
            </a:extLst>
          </p:cNvPr>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b="0" i="0" dirty="0">
              <a:latin typeface="Arial" charset="0"/>
            </a:endParaRPr>
          </a:p>
        </p:txBody>
      </p:sp>
      <p:pic>
        <p:nvPicPr>
          <p:cNvPr id="5" name="Picture 4">
            <a:extLst>
              <a:ext uri="{FF2B5EF4-FFF2-40B4-BE49-F238E27FC236}">
                <a16:creationId xmlns:a16="http://schemas.microsoft.com/office/drawing/2014/main" id="{3C23F25A-240B-0C4B-A514-EA85E069D513}"/>
              </a:ext>
            </a:extLst>
          </p:cNvPr>
          <p:cNvPicPr>
            <a:picLocks noChangeAspect="1"/>
          </p:cNvPicPr>
          <p:nvPr userDrawn="1"/>
        </p:nvPicPr>
        <p:blipFill rotWithShape="1">
          <a:blip r:embed="rId2">
            <a:extLst>
              <a:ext uri="{28A0092B-C50C-407E-A947-70E740481C1C}">
                <a14:useLocalDpi xmlns:a14="http://schemas.microsoft.com/office/drawing/2010/main"/>
              </a:ext>
            </a:extLst>
          </a:blip>
          <a:srcRect l="-2" t="-9974" r="-5403" b="-8932"/>
          <a:stretch/>
        </p:blipFill>
        <p:spPr>
          <a:xfrm>
            <a:off x="2246713" y="2862865"/>
            <a:ext cx="4650574" cy="1132271"/>
          </a:xfrm>
          <a:prstGeom prst="rect">
            <a:avLst/>
          </a:prstGeom>
          <a:noFill/>
          <a:ln>
            <a:noFill/>
          </a:ln>
        </p:spPr>
      </p:pic>
    </p:spTree>
    <p:extLst>
      <p:ext uri="{BB962C8B-B14F-4D97-AF65-F5344CB8AC3E}">
        <p14:creationId xmlns:p14="http://schemas.microsoft.com/office/powerpoint/2010/main" val="237281607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Full Screen Video">
    <p:bg>
      <p:bgPr>
        <a:solidFill>
          <a:schemeClr val="tx1"/>
        </a:solidFill>
        <a:effectLst/>
      </p:bgPr>
    </p:bg>
    <p:spTree>
      <p:nvGrpSpPr>
        <p:cNvPr id="1" name=""/>
        <p:cNvGrpSpPr/>
        <p:nvPr/>
      </p:nvGrpSpPr>
      <p:grpSpPr>
        <a:xfrm>
          <a:off x="0" y="0"/>
          <a:ext cx="0" cy="0"/>
          <a:chOff x="0" y="0"/>
          <a:chExt cx="0" cy="0"/>
        </a:xfrm>
      </p:grpSpPr>
      <p:sp>
        <p:nvSpPr>
          <p:cNvPr id="2" name="Rectangle 1"/>
          <p:cNvSpPr/>
          <p:nvPr userDrawn="1"/>
        </p:nvSpPr>
        <p:spPr>
          <a:xfrm>
            <a:off x="1" y="6260354"/>
            <a:ext cx="9143999" cy="59764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dirty="0">
              <a:latin typeface="Arial" charset="0"/>
            </a:endParaRPr>
          </a:p>
        </p:txBody>
      </p:sp>
    </p:spTree>
    <p:extLst>
      <p:ext uri="{BB962C8B-B14F-4D97-AF65-F5344CB8AC3E}">
        <p14:creationId xmlns:p14="http://schemas.microsoft.com/office/powerpoint/2010/main" val="284737602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3.xml><?xml version="1.0" encoding="utf-8"?>
<p:sldLayout xmlns:a="http://schemas.openxmlformats.org/drawingml/2006/main" xmlns:r="http://schemas.openxmlformats.org/officeDocument/2006/relationships" xmlns:p="http://schemas.openxmlformats.org/presentationml/2006/main" userDrawn="1">
  <p:cSld name="1_Conent Slide w/ One-line header">
    <p:spTree>
      <p:nvGrpSpPr>
        <p:cNvPr id="1" name=""/>
        <p:cNvGrpSpPr/>
        <p:nvPr/>
      </p:nvGrpSpPr>
      <p:grpSpPr>
        <a:xfrm>
          <a:off x="0" y="0"/>
          <a:ext cx="0" cy="0"/>
          <a:chOff x="0" y="0"/>
          <a:chExt cx="0" cy="0"/>
        </a:xfrm>
      </p:grpSpPr>
      <p:sp>
        <p:nvSpPr>
          <p:cNvPr id="16" name="Title 1"/>
          <p:cNvSpPr>
            <a:spLocks noGrp="1"/>
          </p:cNvSpPr>
          <p:nvPr>
            <p:ph type="title"/>
          </p:nvPr>
        </p:nvSpPr>
        <p:spPr>
          <a:xfrm>
            <a:off x="246510" y="226800"/>
            <a:ext cx="8554590" cy="511200"/>
          </a:xfrm>
          <a:prstGeom prst="rect">
            <a:avLst/>
          </a:prstGeom>
        </p:spPr>
        <p:txBody>
          <a:bodyPr/>
          <a:lstStyle/>
          <a:p>
            <a:r>
              <a:rPr lang="en-US"/>
              <a:t>Click to edit Master title style</a:t>
            </a:r>
            <a:endParaRPr lang="en-CA" dirty="0"/>
          </a:p>
        </p:txBody>
      </p:sp>
      <p:sp>
        <p:nvSpPr>
          <p:cNvPr id="17" name="Text Placeholder 14"/>
          <p:cNvSpPr>
            <a:spLocks noGrp="1"/>
          </p:cNvSpPr>
          <p:nvPr>
            <p:ph type="body" sz="quarter" idx="20" hasCustomPrompt="1"/>
          </p:nvPr>
        </p:nvSpPr>
        <p:spPr>
          <a:xfrm>
            <a:off x="247422" y="725517"/>
            <a:ext cx="8554590" cy="363600"/>
          </a:xfrm>
        </p:spPr>
        <p:txBody>
          <a:bodyPr anchor="t"/>
          <a:lstStyle>
            <a:lvl1pPr marL="0" indent="0">
              <a:spcBef>
                <a:spcPts val="0"/>
              </a:spcBef>
              <a:buNone/>
              <a:defRPr>
                <a:solidFill>
                  <a:schemeClr val="accent1"/>
                </a:solidFill>
              </a:defRPr>
            </a:lvl1pPr>
          </a:lstStyle>
          <a:p>
            <a:pPr lvl="0"/>
            <a:r>
              <a:rPr lang="en-US" dirty="0"/>
              <a:t>Edit Subtitle</a:t>
            </a:r>
            <a:endParaRPr lang="en-CA" dirty="0"/>
          </a:p>
        </p:txBody>
      </p:sp>
      <p:sp>
        <p:nvSpPr>
          <p:cNvPr id="5" name="Text Placeholder 4"/>
          <p:cNvSpPr>
            <a:spLocks noGrp="1"/>
          </p:cNvSpPr>
          <p:nvPr>
            <p:ph type="body" sz="quarter" idx="21" hasCustomPrompt="1"/>
          </p:nvPr>
        </p:nvSpPr>
        <p:spPr>
          <a:xfrm>
            <a:off x="280960" y="5932800"/>
            <a:ext cx="8460000" cy="324000"/>
          </a:xfrm>
        </p:spPr>
        <p:txBody>
          <a:bodyPr anchor="b">
            <a:normAutofit/>
          </a:bodyPr>
          <a:lstStyle>
            <a:lvl1pPr marL="57600" indent="-57600">
              <a:lnSpc>
                <a:spcPct val="90000"/>
              </a:lnSpc>
              <a:spcBef>
                <a:spcPts val="0"/>
              </a:spcBef>
              <a:defRPr sz="900">
                <a:solidFill>
                  <a:srgbClr val="7F7F7F"/>
                </a:solidFill>
              </a:defRPr>
            </a:lvl1pPr>
            <a:lvl2pPr marL="0" indent="0">
              <a:buNone/>
              <a:defRPr/>
            </a:lvl2pPr>
          </a:lstStyle>
          <a:p>
            <a:pPr lvl="0"/>
            <a:r>
              <a:rPr lang="en-US" dirty="0"/>
              <a:t>Click to enter footnote here</a:t>
            </a:r>
          </a:p>
        </p:txBody>
      </p:sp>
    </p:spTree>
    <p:extLst>
      <p:ext uri="{BB962C8B-B14F-4D97-AF65-F5344CB8AC3E}">
        <p14:creationId xmlns:p14="http://schemas.microsoft.com/office/powerpoint/2010/main" val="575354485"/>
      </p:ext>
    </p:extLst>
  </p:cSld>
  <p:clrMapOvr>
    <a:masterClrMapping/>
  </p:clrMapOvr>
  <p:extLst>
    <p:ext uri="{DCECCB84-F9BA-43D5-87BE-67443E8EF086}">
      <p15:sldGuideLst xmlns:p15="http://schemas.microsoft.com/office/powerpoint/2012/main">
        <p15:guide id="1" pos="216">
          <p15:clr>
            <a:srgbClr val="FBAE40"/>
          </p15:clr>
        </p15:guide>
        <p15:guide id="2" pos="5544">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Opposing ideas, with background image">
    <p:spTree>
      <p:nvGrpSpPr>
        <p:cNvPr id="1" name=""/>
        <p:cNvGrpSpPr/>
        <p:nvPr/>
      </p:nvGrpSpPr>
      <p:grpSpPr>
        <a:xfrm>
          <a:off x="0" y="0"/>
          <a:ext cx="0" cy="0"/>
          <a:chOff x="0" y="0"/>
          <a:chExt cx="0" cy="0"/>
        </a:xfrm>
      </p:grpSpPr>
      <p:sp>
        <p:nvSpPr>
          <p:cNvPr id="2" name="Picture Placeholder 5"/>
          <p:cNvSpPr>
            <a:spLocks noGrp="1"/>
          </p:cNvSpPr>
          <p:nvPr>
            <p:ph type="pic" sz="quarter" idx="12"/>
          </p:nvPr>
        </p:nvSpPr>
        <p:spPr>
          <a:xfrm>
            <a:off x="6266" y="0"/>
            <a:ext cx="4569515" cy="6210300"/>
          </a:xfrm>
          <a:solidFill>
            <a:schemeClr val="bg1">
              <a:lumMod val="95000"/>
            </a:schemeClr>
          </a:solidFill>
        </p:spPr>
        <p:txBody>
          <a:bodyPr rtlCol="0" anchor="ctr">
            <a:noAutofit/>
          </a:bodyPr>
          <a:lstStyle>
            <a:lvl1pPr algn="ctr">
              <a:defRPr sz="7200" b="0" i="0">
                <a:solidFill>
                  <a:schemeClr val="bg1">
                    <a:lumMod val="85000"/>
                  </a:schemeClr>
                </a:solidFill>
                <a:latin typeface="+mn-lt"/>
                <a:cs typeface="Arial" charset="0"/>
              </a:defRPr>
            </a:lvl1pPr>
          </a:lstStyle>
          <a:p>
            <a:pPr lvl="0"/>
            <a:r>
              <a:rPr lang="en-US" noProof="0"/>
              <a:t>Click icon to add picture</a:t>
            </a:r>
            <a:endParaRPr lang="en-US" noProof="0" dirty="0"/>
          </a:p>
        </p:txBody>
      </p:sp>
      <p:sp>
        <p:nvSpPr>
          <p:cNvPr id="3" name="Picture Placeholder 5"/>
          <p:cNvSpPr>
            <a:spLocks noGrp="1"/>
          </p:cNvSpPr>
          <p:nvPr>
            <p:ph type="pic" sz="quarter" idx="11"/>
          </p:nvPr>
        </p:nvSpPr>
        <p:spPr>
          <a:xfrm>
            <a:off x="4574485" y="0"/>
            <a:ext cx="4569515" cy="6210300"/>
          </a:xfrm>
          <a:solidFill>
            <a:schemeClr val="bg1">
              <a:lumMod val="95000"/>
            </a:schemeClr>
          </a:solidFill>
        </p:spPr>
        <p:txBody>
          <a:bodyPr rtlCol="0" anchor="ctr">
            <a:noAutofit/>
          </a:bodyPr>
          <a:lstStyle>
            <a:lvl1pPr algn="ctr">
              <a:defRPr sz="7200" b="0" i="0">
                <a:solidFill>
                  <a:schemeClr val="bg1">
                    <a:lumMod val="85000"/>
                  </a:schemeClr>
                </a:solidFill>
                <a:latin typeface="+mn-lt"/>
                <a:cs typeface="Arial" charset="0"/>
              </a:defRPr>
            </a:lvl1pPr>
          </a:lstStyle>
          <a:p>
            <a:pPr lvl="0"/>
            <a:r>
              <a:rPr lang="en-US" noProof="0"/>
              <a:t>Click icon to add picture</a:t>
            </a:r>
            <a:endParaRPr lang="en-US" noProof="0" dirty="0"/>
          </a:p>
        </p:txBody>
      </p:sp>
      <p:sp>
        <p:nvSpPr>
          <p:cNvPr id="4" name="Title 1"/>
          <p:cNvSpPr>
            <a:spLocks noGrp="1"/>
          </p:cNvSpPr>
          <p:nvPr>
            <p:ph type="ctrTitle"/>
          </p:nvPr>
        </p:nvSpPr>
        <p:spPr>
          <a:xfrm>
            <a:off x="2392331" y="1504121"/>
            <a:ext cx="2183450" cy="3657600"/>
          </a:xfrm>
          <a:solidFill>
            <a:schemeClr val="tx2"/>
          </a:solidFill>
        </p:spPr>
        <p:txBody>
          <a:bodyPr lIns="182880" rIns="182880" anchor="ctr"/>
          <a:lstStyle>
            <a:lvl1pPr algn="r">
              <a:lnSpc>
                <a:spcPct val="90000"/>
              </a:lnSpc>
              <a:defRPr sz="2000" b="1" i="0" baseline="0">
                <a:solidFill>
                  <a:schemeClr val="bg1"/>
                </a:solidFill>
                <a:latin typeface="+mn-lt"/>
                <a:ea typeface="Arial" charset="0"/>
                <a:cs typeface="Arial" charset="0"/>
              </a:defRPr>
            </a:lvl1pPr>
          </a:lstStyle>
          <a:p>
            <a:r>
              <a:rPr lang="en-US"/>
              <a:t>Click to edit Master title style</a:t>
            </a:r>
            <a:endParaRPr lang="en-US" dirty="0"/>
          </a:p>
        </p:txBody>
      </p:sp>
      <p:sp>
        <p:nvSpPr>
          <p:cNvPr id="5" name="Text Placeholder 3"/>
          <p:cNvSpPr>
            <a:spLocks noGrp="1"/>
          </p:cNvSpPr>
          <p:nvPr>
            <p:ph type="body" sz="quarter" idx="13"/>
          </p:nvPr>
        </p:nvSpPr>
        <p:spPr>
          <a:xfrm>
            <a:off x="4574485" y="1504121"/>
            <a:ext cx="2181412" cy="3657600"/>
          </a:xfrm>
          <a:solidFill>
            <a:schemeClr val="accent4"/>
          </a:solidFill>
        </p:spPr>
        <p:txBody>
          <a:bodyPr lIns="182880" rIns="182880" anchor="ctr"/>
          <a:lstStyle>
            <a:lvl1pPr algn="l">
              <a:lnSpc>
                <a:spcPct val="90000"/>
              </a:lnSpc>
              <a:defRPr sz="2000" b="1" i="0">
                <a:solidFill>
                  <a:schemeClr val="tx1"/>
                </a:solidFill>
                <a:latin typeface="+mn-lt"/>
                <a:ea typeface="Arial" charset="0"/>
                <a:cs typeface="Arial" charset="0"/>
              </a:defRPr>
            </a:lvl1pPr>
            <a:lvl2pPr>
              <a:defRPr b="1" i="0">
                <a:latin typeface="MetLife Circular" charset="0"/>
                <a:ea typeface="MetLife Circular" charset="0"/>
                <a:cs typeface="MetLife Circular" charset="0"/>
              </a:defRPr>
            </a:lvl2pPr>
            <a:lvl3pPr>
              <a:defRPr b="1" i="0">
                <a:latin typeface="MetLife Circular" charset="0"/>
                <a:ea typeface="MetLife Circular" charset="0"/>
                <a:cs typeface="MetLife Circular" charset="0"/>
              </a:defRPr>
            </a:lvl3pPr>
            <a:lvl4pPr>
              <a:defRPr b="1" i="0">
                <a:latin typeface="MetLife Circular" charset="0"/>
                <a:ea typeface="MetLife Circular" charset="0"/>
                <a:cs typeface="MetLife Circular" charset="0"/>
              </a:defRPr>
            </a:lvl4pPr>
            <a:lvl5pPr>
              <a:defRPr b="1" i="0">
                <a:latin typeface="MetLife Circular" charset="0"/>
                <a:ea typeface="MetLife Circular" charset="0"/>
                <a:cs typeface="MetLife Circular" charset="0"/>
              </a:defRPr>
            </a:lvl5pPr>
          </a:lstStyle>
          <a:p>
            <a:pPr lvl="0"/>
            <a:r>
              <a:rPr lang="en-US"/>
              <a:t>Click to edit Master text styles</a:t>
            </a:r>
          </a:p>
        </p:txBody>
      </p:sp>
      <p:sp>
        <p:nvSpPr>
          <p:cNvPr id="9" name="Text Placeholder 3"/>
          <p:cNvSpPr>
            <a:spLocks noGrp="1"/>
          </p:cNvSpPr>
          <p:nvPr>
            <p:ph type="body" sz="quarter" idx="14"/>
          </p:nvPr>
        </p:nvSpPr>
        <p:spPr>
          <a:xfrm>
            <a:off x="5405573" y="6373368"/>
            <a:ext cx="1244528" cy="228600"/>
          </a:xfrm>
        </p:spPr>
        <p:txBody>
          <a:bodyPr tIns="45720" bIns="45720" anchor="ctr"/>
          <a:lstStyle>
            <a:lvl1pPr>
              <a:defRPr sz="600" baseline="0">
                <a:solidFill>
                  <a:schemeClr val="bg2"/>
                </a:solidFill>
              </a:defRPr>
            </a:lvl1pPr>
          </a:lstStyle>
          <a:p>
            <a:pPr lvl="0"/>
            <a:r>
              <a:rPr lang="en-US"/>
              <a:t>Click to edit Master text styles</a:t>
            </a:r>
          </a:p>
        </p:txBody>
      </p:sp>
      <p:sp>
        <p:nvSpPr>
          <p:cNvPr id="10" name="Text Placeholder 6"/>
          <p:cNvSpPr>
            <a:spLocks noGrp="1"/>
          </p:cNvSpPr>
          <p:nvPr>
            <p:ph type="body" sz="quarter" idx="15"/>
          </p:nvPr>
        </p:nvSpPr>
        <p:spPr>
          <a:xfrm>
            <a:off x="3294218" y="6373368"/>
            <a:ext cx="1728216" cy="228600"/>
          </a:xfrm>
        </p:spPr>
        <p:txBody>
          <a:bodyPr tIns="45720" bIns="45720" anchor="ctr"/>
          <a:lstStyle>
            <a:lvl1pPr>
              <a:defRPr sz="600" baseline="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2315755537"/>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3 column layout w/ 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7095744" cy="548640"/>
          </a:xfrm>
        </p:spPr>
        <p:txBody>
          <a:bodyPr/>
          <a:lstStyle>
            <a:lvl1pPr>
              <a:defRPr>
                <a:solidFill>
                  <a:schemeClr val="accent1"/>
                </a:solidFill>
                <a:latin typeface="+mj-lt"/>
              </a:defRPr>
            </a:lvl1pPr>
          </a:lstStyle>
          <a:p>
            <a:r>
              <a:rPr lang="en-US"/>
              <a:t>Click to edit Master title style</a:t>
            </a:r>
            <a:endParaRPr lang="en-US" dirty="0"/>
          </a:p>
        </p:txBody>
      </p:sp>
      <p:sp>
        <p:nvSpPr>
          <p:cNvPr id="4" name="Content Placeholder 3"/>
          <p:cNvSpPr>
            <a:spLocks noGrp="1"/>
          </p:cNvSpPr>
          <p:nvPr>
            <p:ph sz="quarter" idx="10"/>
          </p:nvPr>
        </p:nvSpPr>
        <p:spPr>
          <a:xfrm>
            <a:off x="457200" y="1143000"/>
            <a:ext cx="2916936" cy="5029200"/>
          </a:xfrm>
        </p:spPr>
        <p:txBody>
          <a:bodyPr/>
          <a:lstStyle>
            <a:lvl1pPr>
              <a:defRPr sz="2000"/>
            </a:lvl1pPr>
            <a:lvl2pPr>
              <a:defRPr sz="1800"/>
            </a:lvl2pPr>
            <a:lvl3pPr>
              <a:defRPr sz="1600"/>
            </a:lvl3pPr>
            <a:lvl4pPr>
              <a:defRPr sz="1800"/>
            </a:lvl4pPr>
            <a:lvl5pPr>
              <a:defRPr sz="1800"/>
            </a:lvl5pPr>
          </a:lstStyle>
          <a:p>
            <a:pPr lvl="0"/>
            <a:r>
              <a:rPr lang="en-US"/>
              <a:t>Click to edit Master text styles</a:t>
            </a:r>
          </a:p>
          <a:p>
            <a:pPr lvl="1"/>
            <a:r>
              <a:rPr lang="en-US"/>
              <a:t>Second level</a:t>
            </a:r>
          </a:p>
          <a:p>
            <a:pPr lvl="2"/>
            <a:r>
              <a:rPr lang="en-US"/>
              <a:t>Third level</a:t>
            </a:r>
          </a:p>
        </p:txBody>
      </p:sp>
      <p:sp>
        <p:nvSpPr>
          <p:cNvPr id="8" name="Text Placeholder 3"/>
          <p:cNvSpPr>
            <a:spLocks noGrp="1"/>
          </p:cNvSpPr>
          <p:nvPr>
            <p:ph type="body" sz="quarter" idx="11"/>
          </p:nvPr>
        </p:nvSpPr>
        <p:spPr>
          <a:xfrm>
            <a:off x="5405573" y="6373368"/>
            <a:ext cx="1244528" cy="228600"/>
          </a:xfrm>
        </p:spPr>
        <p:txBody>
          <a:bodyPr tIns="45720" bIns="45720" anchor="ctr"/>
          <a:lstStyle>
            <a:lvl1pPr>
              <a:defRPr sz="600" baseline="0">
                <a:solidFill>
                  <a:schemeClr val="bg2"/>
                </a:solidFill>
              </a:defRPr>
            </a:lvl1pPr>
          </a:lstStyle>
          <a:p>
            <a:pPr lvl="0"/>
            <a:r>
              <a:rPr lang="en-US"/>
              <a:t>Click to edit Master text styles</a:t>
            </a:r>
          </a:p>
        </p:txBody>
      </p:sp>
      <p:sp>
        <p:nvSpPr>
          <p:cNvPr id="9" name="Text Placeholder 6"/>
          <p:cNvSpPr>
            <a:spLocks noGrp="1"/>
          </p:cNvSpPr>
          <p:nvPr>
            <p:ph type="body" sz="quarter" idx="12"/>
          </p:nvPr>
        </p:nvSpPr>
        <p:spPr>
          <a:xfrm>
            <a:off x="3294218" y="6373368"/>
            <a:ext cx="1728216" cy="228600"/>
          </a:xfrm>
        </p:spPr>
        <p:txBody>
          <a:bodyPr tIns="45720" bIns="45720" anchor="ctr"/>
          <a:lstStyle>
            <a:lvl1pPr>
              <a:defRPr sz="600" baseline="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4276415433"/>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3 column layout w/ Title, head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7086600" cy="548640"/>
          </a:xfrm>
        </p:spPr>
        <p:txBody>
          <a:bodyPr/>
          <a:lstStyle>
            <a:lvl1pPr>
              <a:defRPr>
                <a:solidFill>
                  <a:schemeClr val="accent1"/>
                </a:solidFill>
              </a:defRPr>
            </a:lvl1pPr>
          </a:lstStyle>
          <a:p>
            <a:r>
              <a:rPr lang="en-US"/>
              <a:t>Click to edit Master title style</a:t>
            </a:r>
            <a:endParaRPr lang="en-US" dirty="0"/>
          </a:p>
        </p:txBody>
      </p:sp>
      <p:sp>
        <p:nvSpPr>
          <p:cNvPr id="4" name="Content Placeholder 3"/>
          <p:cNvSpPr>
            <a:spLocks noGrp="1"/>
          </p:cNvSpPr>
          <p:nvPr>
            <p:ph sz="quarter" idx="10"/>
          </p:nvPr>
        </p:nvSpPr>
        <p:spPr>
          <a:xfrm>
            <a:off x="457200" y="1143000"/>
            <a:ext cx="2916936" cy="5029200"/>
          </a:xfrm>
        </p:spPr>
        <p:txBody>
          <a:bodyPr/>
          <a:lstStyle>
            <a:lvl1pPr>
              <a:spcBef>
                <a:spcPts val="1800"/>
              </a:spcBef>
              <a:defRPr sz="2000" b="1" i="0">
                <a:solidFill>
                  <a:schemeClr val="tx2"/>
                </a:solidFill>
                <a:latin typeface="+mn-lt"/>
                <a:cs typeface="Arial" charset="0"/>
              </a:defRPr>
            </a:lvl1pPr>
            <a:lvl2pPr marL="0" indent="0">
              <a:spcBef>
                <a:spcPts val="1200"/>
              </a:spcBef>
              <a:buFontTx/>
              <a:buNone/>
              <a:defRPr sz="2000">
                <a:latin typeface="+mn-lt"/>
              </a:defRPr>
            </a:lvl2pPr>
            <a:lvl3pPr marL="200025" indent="-200025">
              <a:spcBef>
                <a:spcPts val="600"/>
              </a:spcBef>
              <a:buFont typeface="Arial"/>
              <a:buChar char="•"/>
              <a:defRPr sz="1800">
                <a:latin typeface="+mn-lt"/>
              </a:defRPr>
            </a:lvl3pPr>
            <a:lvl4pPr marL="398463" indent="-200025">
              <a:buFont typeface="Lucida Grande"/>
              <a:buChar char="-"/>
              <a:defRPr sz="1600">
                <a:latin typeface="+mn-lt"/>
              </a:defRPr>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Text Placeholder 3"/>
          <p:cNvSpPr>
            <a:spLocks noGrp="1"/>
          </p:cNvSpPr>
          <p:nvPr>
            <p:ph type="body" sz="quarter" idx="11"/>
          </p:nvPr>
        </p:nvSpPr>
        <p:spPr>
          <a:xfrm>
            <a:off x="5405573" y="6373368"/>
            <a:ext cx="1244528" cy="228600"/>
          </a:xfrm>
        </p:spPr>
        <p:txBody>
          <a:bodyPr tIns="45720" bIns="45720" anchor="ctr"/>
          <a:lstStyle>
            <a:lvl1pPr>
              <a:defRPr sz="600" baseline="0">
                <a:solidFill>
                  <a:schemeClr val="bg2"/>
                </a:solidFill>
              </a:defRPr>
            </a:lvl1pPr>
          </a:lstStyle>
          <a:p>
            <a:pPr lvl="0"/>
            <a:r>
              <a:rPr lang="en-US"/>
              <a:t>Click to edit Master text styles</a:t>
            </a:r>
          </a:p>
        </p:txBody>
      </p:sp>
      <p:sp>
        <p:nvSpPr>
          <p:cNvPr id="8" name="Text Placeholder 6"/>
          <p:cNvSpPr>
            <a:spLocks noGrp="1"/>
          </p:cNvSpPr>
          <p:nvPr>
            <p:ph type="body" sz="quarter" idx="12"/>
          </p:nvPr>
        </p:nvSpPr>
        <p:spPr>
          <a:xfrm>
            <a:off x="3294218" y="6373368"/>
            <a:ext cx="1728216" cy="228600"/>
          </a:xfrm>
        </p:spPr>
        <p:txBody>
          <a:bodyPr tIns="45720" bIns="45720" anchor="ctr"/>
          <a:lstStyle>
            <a:lvl1pPr>
              <a:defRPr sz="600" baseline="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4207078788"/>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Page - Reverse Logo">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56DA02F-FFCF-4DFD-ADD2-5705921237AE}"/>
              </a:ext>
            </a:extLst>
          </p:cNvPr>
          <p:cNvSpPr/>
          <p:nvPr userDrawn="1"/>
        </p:nvSpPr>
        <p:spPr>
          <a:xfrm>
            <a:off x="0" y="0"/>
            <a:ext cx="9144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cs typeface="Arial" charset="0"/>
            </a:endParaRPr>
          </a:p>
        </p:txBody>
      </p:sp>
      <p:pic>
        <p:nvPicPr>
          <p:cNvPr id="5" name="Picture 9">
            <a:extLst>
              <a:ext uri="{FF2B5EF4-FFF2-40B4-BE49-F238E27FC236}">
                <a16:creationId xmlns:a16="http://schemas.microsoft.com/office/drawing/2014/main" id="{2A34DA8F-0340-4480-A3C3-EE93E964752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l="7423" t="21906" r="7899" b="21677"/>
          <a:stretch>
            <a:fillRect/>
          </a:stretch>
        </p:blipFill>
        <p:spPr bwMode="auto">
          <a:xfrm>
            <a:off x="400050" y="6308725"/>
            <a:ext cx="142081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1"/>
          <p:cNvSpPr>
            <a:spLocks noGrp="1"/>
          </p:cNvSpPr>
          <p:nvPr>
            <p:ph type="ctrTitle"/>
          </p:nvPr>
        </p:nvSpPr>
        <p:spPr bwMode="white">
          <a:xfrm>
            <a:off x="457200" y="3987483"/>
            <a:ext cx="5097090" cy="1215588"/>
          </a:xfrm>
        </p:spPr>
        <p:txBody>
          <a:bodyPr anchor="b"/>
          <a:lstStyle>
            <a:lvl1pPr algn="l">
              <a:lnSpc>
                <a:spcPct val="80000"/>
              </a:lnSpc>
              <a:defRPr sz="3600" b="1" i="0" cap="none" baseline="0">
                <a:solidFill>
                  <a:srgbClr val="FFFFFF"/>
                </a:solidFill>
                <a:latin typeface="+mj-lt"/>
                <a:cs typeface="Georgia Bold" charset="0"/>
              </a:defRPr>
            </a:lvl1pPr>
          </a:lstStyle>
          <a:p>
            <a:r>
              <a:rPr lang="en-US"/>
              <a:t>Click to edit Master title style</a:t>
            </a:r>
            <a:endParaRPr lang="en-US" dirty="0"/>
          </a:p>
        </p:txBody>
      </p:sp>
      <p:sp>
        <p:nvSpPr>
          <p:cNvPr id="14" name="Subtitle 2"/>
          <p:cNvSpPr>
            <a:spLocks noGrp="1"/>
          </p:cNvSpPr>
          <p:nvPr>
            <p:ph type="subTitle" idx="1"/>
          </p:nvPr>
        </p:nvSpPr>
        <p:spPr bwMode="white">
          <a:xfrm>
            <a:off x="457200" y="5345291"/>
            <a:ext cx="3896359" cy="335328"/>
          </a:xfrm>
        </p:spPr>
        <p:txBody>
          <a:bodyPr>
            <a:noAutofit/>
          </a:bodyPr>
          <a:lstStyle>
            <a:lvl1pPr marL="0" indent="0" algn="l">
              <a:lnSpc>
                <a:spcPct val="80000"/>
              </a:lnSpc>
              <a:spcBef>
                <a:spcPts val="300"/>
              </a:spcBef>
              <a:buNone/>
              <a:defRPr sz="1100" b="0" i="0" cap="none" spc="0" baseline="0">
                <a:solidFill>
                  <a:srgbClr val="FFFFFF"/>
                </a:solidFill>
                <a:latin typeface="+mn-lt"/>
                <a:cs typeface="Arial" charset="0"/>
              </a:defRPr>
            </a:lvl1pPr>
            <a:lvl2pPr marL="456758" indent="0" algn="ctr">
              <a:buNone/>
              <a:defRPr>
                <a:solidFill>
                  <a:schemeClr val="tx1">
                    <a:tint val="75000"/>
                  </a:schemeClr>
                </a:solidFill>
              </a:defRPr>
            </a:lvl2pPr>
            <a:lvl3pPr marL="913514" indent="0" algn="ctr">
              <a:buNone/>
              <a:defRPr>
                <a:solidFill>
                  <a:schemeClr val="tx1">
                    <a:tint val="75000"/>
                  </a:schemeClr>
                </a:solidFill>
              </a:defRPr>
            </a:lvl3pPr>
            <a:lvl4pPr marL="1370274" indent="0" algn="ctr">
              <a:buNone/>
              <a:defRPr>
                <a:solidFill>
                  <a:schemeClr val="tx1">
                    <a:tint val="75000"/>
                  </a:schemeClr>
                </a:solidFill>
              </a:defRPr>
            </a:lvl4pPr>
            <a:lvl5pPr marL="1827029" indent="0" algn="ctr">
              <a:buNone/>
              <a:defRPr>
                <a:solidFill>
                  <a:schemeClr val="tx1">
                    <a:tint val="75000"/>
                  </a:schemeClr>
                </a:solidFill>
              </a:defRPr>
            </a:lvl5pPr>
            <a:lvl6pPr marL="2283788" indent="0" algn="ctr">
              <a:buNone/>
              <a:defRPr>
                <a:solidFill>
                  <a:schemeClr val="tx1">
                    <a:tint val="75000"/>
                  </a:schemeClr>
                </a:solidFill>
              </a:defRPr>
            </a:lvl6pPr>
            <a:lvl7pPr marL="2740546" indent="0" algn="ctr">
              <a:buNone/>
              <a:defRPr>
                <a:solidFill>
                  <a:schemeClr val="tx1">
                    <a:tint val="75000"/>
                  </a:schemeClr>
                </a:solidFill>
              </a:defRPr>
            </a:lvl7pPr>
            <a:lvl8pPr marL="3197300" indent="0" algn="ctr">
              <a:buNone/>
              <a:defRPr>
                <a:solidFill>
                  <a:schemeClr val="tx1">
                    <a:tint val="75000"/>
                  </a:schemeClr>
                </a:solidFill>
              </a:defRPr>
            </a:lvl8pPr>
            <a:lvl9pPr marL="3654061"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493528769"/>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imple Layout - 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52692"/>
            <a:ext cx="8184776" cy="484632"/>
          </a:xfrm>
        </p:spPr>
        <p:txBody>
          <a:bodyPr/>
          <a:lstStyle>
            <a:lvl1pPr>
              <a:defRPr>
                <a:solidFill>
                  <a:schemeClr val="accent1"/>
                </a:solidFill>
              </a:defRPr>
            </a:lvl1pPr>
          </a:lstStyle>
          <a:p>
            <a:r>
              <a:rPr lang="en-US"/>
              <a:t>Click to edit Master title style</a:t>
            </a:r>
            <a:endParaRPr lang="en-US" dirty="0"/>
          </a:p>
        </p:txBody>
      </p:sp>
      <p:sp>
        <p:nvSpPr>
          <p:cNvPr id="5" name="Text Placeholder 3"/>
          <p:cNvSpPr>
            <a:spLocks noGrp="1"/>
          </p:cNvSpPr>
          <p:nvPr>
            <p:ph type="body" sz="quarter" idx="11"/>
          </p:nvPr>
        </p:nvSpPr>
        <p:spPr>
          <a:xfrm>
            <a:off x="5405573" y="6373368"/>
            <a:ext cx="1244528" cy="228600"/>
          </a:xfrm>
        </p:spPr>
        <p:txBody>
          <a:bodyPr tIns="45720" bIns="45720" anchor="ctr"/>
          <a:lstStyle>
            <a:lvl1pPr>
              <a:defRPr sz="600" baseline="0">
                <a:solidFill>
                  <a:schemeClr val="bg2"/>
                </a:solidFill>
              </a:defRPr>
            </a:lvl1pPr>
          </a:lstStyle>
          <a:p>
            <a:pPr lvl="0"/>
            <a:r>
              <a:rPr lang="en-US"/>
              <a:t>Click to edit Master text styles</a:t>
            </a:r>
          </a:p>
        </p:txBody>
      </p:sp>
      <p:sp>
        <p:nvSpPr>
          <p:cNvPr id="6" name="Text Placeholder 6"/>
          <p:cNvSpPr>
            <a:spLocks noGrp="1"/>
          </p:cNvSpPr>
          <p:nvPr>
            <p:ph type="body" sz="quarter" idx="12"/>
          </p:nvPr>
        </p:nvSpPr>
        <p:spPr>
          <a:xfrm>
            <a:off x="3294218" y="6373368"/>
            <a:ext cx="1728216" cy="228600"/>
          </a:xfrm>
        </p:spPr>
        <p:txBody>
          <a:bodyPr tIns="45720" bIns="45720" anchor="ctr"/>
          <a:lstStyle>
            <a:lvl1pPr>
              <a:defRPr sz="600" baseline="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18369731"/>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2 page Image layout w/ Statemen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D9A2F2D-778E-484B-8237-1C9DEEF28FE4}"/>
              </a:ext>
            </a:extLst>
          </p:cNvPr>
          <p:cNvSpPr/>
          <p:nvPr userDrawn="1"/>
        </p:nvSpPr>
        <p:spPr>
          <a:xfrm>
            <a:off x="0" y="0"/>
            <a:ext cx="4572000" cy="6172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cs typeface="Arial" charset="0"/>
            </a:endParaRPr>
          </a:p>
        </p:txBody>
      </p:sp>
      <p:sp>
        <p:nvSpPr>
          <p:cNvPr id="3" name="Title 1"/>
          <p:cNvSpPr>
            <a:spLocks noGrp="1"/>
          </p:cNvSpPr>
          <p:nvPr>
            <p:ph type="ctrTitle"/>
          </p:nvPr>
        </p:nvSpPr>
        <p:spPr>
          <a:xfrm>
            <a:off x="457200" y="455613"/>
            <a:ext cx="3913632" cy="5431536"/>
          </a:xfrm>
        </p:spPr>
        <p:txBody>
          <a:bodyPr anchor="ctr"/>
          <a:lstStyle>
            <a:lvl1pPr algn="l">
              <a:lnSpc>
                <a:spcPct val="80000"/>
              </a:lnSpc>
              <a:defRPr sz="4050" b="1" i="0">
                <a:solidFill>
                  <a:schemeClr val="bg1"/>
                </a:solidFill>
                <a:latin typeface="+mj-lt"/>
                <a:ea typeface="Georgia Bold" charset="0"/>
                <a:cs typeface="Georgia Bold" charset="0"/>
              </a:defRPr>
            </a:lvl1pPr>
          </a:lstStyle>
          <a:p>
            <a:r>
              <a:rPr lang="en-US"/>
              <a:t>Click to edit Master title style</a:t>
            </a:r>
            <a:endParaRPr lang="en-US" dirty="0"/>
          </a:p>
        </p:txBody>
      </p:sp>
      <p:sp>
        <p:nvSpPr>
          <p:cNvPr id="4" name="Picture Placeholder 5"/>
          <p:cNvSpPr>
            <a:spLocks noGrp="1"/>
          </p:cNvSpPr>
          <p:nvPr>
            <p:ph type="pic" sz="quarter" idx="11"/>
          </p:nvPr>
        </p:nvSpPr>
        <p:spPr>
          <a:xfrm>
            <a:off x="4572000" y="0"/>
            <a:ext cx="4572000" cy="6172200"/>
          </a:xfrm>
          <a:solidFill>
            <a:schemeClr val="bg1">
              <a:lumMod val="95000"/>
            </a:schemeClr>
          </a:solidFill>
        </p:spPr>
        <p:txBody>
          <a:bodyPr rtlCol="0" anchor="ctr">
            <a:noAutofit/>
          </a:bodyPr>
          <a:lstStyle>
            <a:lvl1pPr algn="ctr">
              <a:defRPr sz="7200" b="0" i="0">
                <a:solidFill>
                  <a:schemeClr val="bg1">
                    <a:lumMod val="85000"/>
                  </a:schemeClr>
                </a:solidFill>
                <a:latin typeface="+mn-lt"/>
                <a:cs typeface="Arial" charset="0"/>
              </a:defRPr>
            </a:lvl1pPr>
          </a:lstStyle>
          <a:p>
            <a:pPr lvl="0"/>
            <a:r>
              <a:rPr lang="en-US" noProof="0"/>
              <a:t>Click icon to add picture</a:t>
            </a:r>
            <a:endParaRPr lang="en-US" noProof="0" dirty="0"/>
          </a:p>
        </p:txBody>
      </p:sp>
      <p:sp>
        <p:nvSpPr>
          <p:cNvPr id="7" name="Text Placeholder 3"/>
          <p:cNvSpPr>
            <a:spLocks noGrp="1"/>
          </p:cNvSpPr>
          <p:nvPr>
            <p:ph type="body" sz="quarter" idx="12"/>
          </p:nvPr>
        </p:nvSpPr>
        <p:spPr>
          <a:xfrm>
            <a:off x="5405573" y="6373368"/>
            <a:ext cx="1244528" cy="228600"/>
          </a:xfrm>
        </p:spPr>
        <p:txBody>
          <a:bodyPr tIns="45720" bIns="45720" anchor="ctr"/>
          <a:lstStyle>
            <a:lvl1pPr>
              <a:defRPr sz="600" baseline="0">
                <a:solidFill>
                  <a:schemeClr val="bg2"/>
                </a:solidFill>
              </a:defRPr>
            </a:lvl1pPr>
          </a:lstStyle>
          <a:p>
            <a:pPr lvl="0"/>
            <a:r>
              <a:rPr lang="en-US"/>
              <a:t>Click to edit Master text styles</a:t>
            </a:r>
          </a:p>
        </p:txBody>
      </p:sp>
      <p:sp>
        <p:nvSpPr>
          <p:cNvPr id="8" name="Text Placeholder 6"/>
          <p:cNvSpPr>
            <a:spLocks noGrp="1"/>
          </p:cNvSpPr>
          <p:nvPr>
            <p:ph type="body" sz="quarter" idx="13"/>
          </p:nvPr>
        </p:nvSpPr>
        <p:spPr>
          <a:xfrm>
            <a:off x="3294218" y="6373368"/>
            <a:ext cx="1728216" cy="228600"/>
          </a:xfrm>
        </p:spPr>
        <p:txBody>
          <a:bodyPr tIns="45720" bIns="45720" anchor="ctr"/>
          <a:lstStyle>
            <a:lvl1pPr>
              <a:defRPr sz="600" baseline="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1034324560"/>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text layout with 1/4 column bloc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500A877-FF2E-4023-8025-8F4953D3520F}"/>
              </a:ext>
            </a:extLst>
          </p:cNvPr>
          <p:cNvSpPr/>
          <p:nvPr userDrawn="1"/>
        </p:nvSpPr>
        <p:spPr>
          <a:xfrm>
            <a:off x="6846888" y="0"/>
            <a:ext cx="229711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 name="Title 1"/>
          <p:cNvSpPr>
            <a:spLocks noGrp="1"/>
          </p:cNvSpPr>
          <p:nvPr>
            <p:ph type="title"/>
          </p:nvPr>
        </p:nvSpPr>
        <p:spPr>
          <a:xfrm>
            <a:off x="457200" y="457200"/>
            <a:ext cx="6190488" cy="539496"/>
          </a:xfrm>
        </p:spPr>
        <p:txBody>
          <a:bodyPr/>
          <a:lstStyle>
            <a:lvl1pPr>
              <a:defRPr sz="2800" b="1" i="0">
                <a:solidFill>
                  <a:schemeClr val="accent1"/>
                </a:solidFill>
                <a:latin typeface="+mj-lt"/>
                <a:ea typeface="Georgia Bold" charset="0"/>
                <a:cs typeface="Georgia Bold" charset="0"/>
              </a:defRPr>
            </a:lvl1pPr>
          </a:lstStyle>
          <a:p>
            <a:r>
              <a:rPr lang="en-US"/>
              <a:t>Click to edit Master title style</a:t>
            </a:r>
            <a:endParaRPr lang="en-US" dirty="0"/>
          </a:p>
        </p:txBody>
      </p:sp>
      <p:sp>
        <p:nvSpPr>
          <p:cNvPr id="4" name="Content Placeholder 3"/>
          <p:cNvSpPr>
            <a:spLocks noGrp="1"/>
          </p:cNvSpPr>
          <p:nvPr>
            <p:ph sz="quarter" idx="10"/>
          </p:nvPr>
        </p:nvSpPr>
        <p:spPr>
          <a:xfrm>
            <a:off x="457200" y="1143000"/>
            <a:ext cx="6190488" cy="4800600"/>
          </a:xfrm>
        </p:spPr>
        <p:txBody>
          <a:bodyPr/>
          <a:lstStyle>
            <a:lvl1pPr>
              <a:defRPr sz="2000"/>
            </a:lvl1pPr>
            <a:lvl2pPr>
              <a:defRPr sz="1800"/>
            </a:lvl2pPr>
            <a:lvl3pPr>
              <a:defRPr sz="1600"/>
            </a:lvl3pPr>
            <a:lvl4pPr>
              <a:defRPr sz="1800"/>
            </a:lvl4pPr>
            <a:lvl5pPr>
              <a:defRPr sz="1800"/>
            </a:lvl5pPr>
          </a:lstStyle>
          <a:p>
            <a:pPr lvl="0"/>
            <a:r>
              <a:rPr lang="en-US"/>
              <a:t>Click to edit Master text styles</a:t>
            </a:r>
          </a:p>
          <a:p>
            <a:pPr lvl="1"/>
            <a:r>
              <a:rPr lang="en-US"/>
              <a:t>Second level</a:t>
            </a:r>
          </a:p>
          <a:p>
            <a:pPr lvl="2"/>
            <a:r>
              <a:rPr lang="en-US"/>
              <a:t>Third level</a:t>
            </a:r>
          </a:p>
        </p:txBody>
      </p:sp>
      <p:sp>
        <p:nvSpPr>
          <p:cNvPr id="7" name="Text Placeholder 3"/>
          <p:cNvSpPr>
            <a:spLocks noGrp="1"/>
          </p:cNvSpPr>
          <p:nvPr>
            <p:ph type="body" sz="quarter" idx="11"/>
          </p:nvPr>
        </p:nvSpPr>
        <p:spPr>
          <a:xfrm>
            <a:off x="5405573" y="6373368"/>
            <a:ext cx="1244528" cy="228600"/>
          </a:xfrm>
        </p:spPr>
        <p:txBody>
          <a:bodyPr tIns="45720" bIns="45720" anchor="ctr"/>
          <a:lstStyle>
            <a:lvl1pPr>
              <a:defRPr sz="600" baseline="0">
                <a:solidFill>
                  <a:schemeClr val="bg2"/>
                </a:solidFill>
              </a:defRPr>
            </a:lvl1pPr>
          </a:lstStyle>
          <a:p>
            <a:pPr lvl="0"/>
            <a:r>
              <a:rPr lang="en-US"/>
              <a:t>Click to edit Master text styles</a:t>
            </a:r>
          </a:p>
        </p:txBody>
      </p:sp>
      <p:sp>
        <p:nvSpPr>
          <p:cNvPr id="8" name="Text Placeholder 6"/>
          <p:cNvSpPr>
            <a:spLocks noGrp="1"/>
          </p:cNvSpPr>
          <p:nvPr>
            <p:ph type="body" sz="quarter" idx="12"/>
          </p:nvPr>
        </p:nvSpPr>
        <p:spPr>
          <a:xfrm>
            <a:off x="3294218" y="6373368"/>
            <a:ext cx="1728216" cy="228600"/>
          </a:xfrm>
        </p:spPr>
        <p:txBody>
          <a:bodyPr tIns="45720" bIns="45720" anchor="ctr"/>
          <a:lstStyle>
            <a:lvl1pPr>
              <a:defRPr sz="600" baseline="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2170164406"/>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header/text layout with 1/4 bloc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173AA7E-CC7C-4AB6-B1DF-4015C0E04CCD}"/>
              </a:ext>
            </a:extLst>
          </p:cNvPr>
          <p:cNvSpPr/>
          <p:nvPr userDrawn="1"/>
        </p:nvSpPr>
        <p:spPr>
          <a:xfrm>
            <a:off x="6846888" y="0"/>
            <a:ext cx="229711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accent2"/>
              </a:solidFill>
            </a:endParaRPr>
          </a:p>
        </p:txBody>
      </p:sp>
      <p:sp>
        <p:nvSpPr>
          <p:cNvPr id="2" name="Title 1"/>
          <p:cNvSpPr>
            <a:spLocks noGrp="1"/>
          </p:cNvSpPr>
          <p:nvPr>
            <p:ph type="title"/>
          </p:nvPr>
        </p:nvSpPr>
        <p:spPr>
          <a:xfrm>
            <a:off x="457200" y="457200"/>
            <a:ext cx="6190488" cy="539496"/>
          </a:xfrm>
        </p:spPr>
        <p:txBody>
          <a:bodyPr/>
          <a:lstStyle>
            <a:lvl1pPr>
              <a:defRPr sz="2800" b="1" i="0">
                <a:solidFill>
                  <a:schemeClr val="accent1"/>
                </a:solidFill>
                <a:latin typeface="+mj-lt"/>
                <a:ea typeface="Georgia Bold" charset="0"/>
                <a:cs typeface="Georgia Bold" charset="0"/>
              </a:defRPr>
            </a:lvl1pPr>
          </a:lstStyle>
          <a:p>
            <a:r>
              <a:rPr lang="en-US"/>
              <a:t>Click to edit Master title style</a:t>
            </a:r>
            <a:endParaRPr lang="en-US" dirty="0"/>
          </a:p>
        </p:txBody>
      </p:sp>
      <p:sp>
        <p:nvSpPr>
          <p:cNvPr id="8" name="Content Placeholder 3"/>
          <p:cNvSpPr>
            <a:spLocks noGrp="1"/>
          </p:cNvSpPr>
          <p:nvPr>
            <p:ph sz="quarter" idx="10"/>
          </p:nvPr>
        </p:nvSpPr>
        <p:spPr>
          <a:xfrm>
            <a:off x="457200" y="1143000"/>
            <a:ext cx="6190488" cy="4800600"/>
          </a:xfrm>
        </p:spPr>
        <p:txBody>
          <a:bodyPr/>
          <a:lstStyle>
            <a:lvl1pPr>
              <a:spcBef>
                <a:spcPts val="1800"/>
              </a:spcBef>
              <a:defRPr sz="2000" b="1" i="0">
                <a:solidFill>
                  <a:schemeClr val="tx2"/>
                </a:solidFill>
                <a:latin typeface="+mn-lt"/>
                <a:cs typeface="Arial" charset="0"/>
              </a:defRPr>
            </a:lvl1pPr>
            <a:lvl2pPr marL="0" indent="0">
              <a:spcBef>
                <a:spcPts val="1200"/>
              </a:spcBef>
              <a:buFontTx/>
              <a:buNone/>
              <a:defRPr sz="2000">
                <a:latin typeface="+mn-lt"/>
              </a:defRPr>
            </a:lvl2pPr>
            <a:lvl3pPr marL="200025" indent="-200025">
              <a:spcBef>
                <a:spcPts val="600"/>
              </a:spcBef>
              <a:buFont typeface="Arial"/>
              <a:buChar char="•"/>
              <a:defRPr sz="1800">
                <a:latin typeface="+mn-lt"/>
              </a:defRPr>
            </a:lvl3pPr>
            <a:lvl4pPr marL="398463" indent="-200025">
              <a:buFont typeface="Lucida Grande"/>
              <a:buChar char="-"/>
              <a:defRPr sz="1600">
                <a:latin typeface="+mn-lt"/>
              </a:defRPr>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Text Placeholder 3"/>
          <p:cNvSpPr>
            <a:spLocks noGrp="1"/>
          </p:cNvSpPr>
          <p:nvPr>
            <p:ph type="body" sz="quarter" idx="11"/>
          </p:nvPr>
        </p:nvSpPr>
        <p:spPr>
          <a:xfrm>
            <a:off x="5405573" y="6373368"/>
            <a:ext cx="1244528" cy="228600"/>
          </a:xfrm>
        </p:spPr>
        <p:txBody>
          <a:bodyPr tIns="45720" bIns="45720" anchor="ctr"/>
          <a:lstStyle>
            <a:lvl1pPr>
              <a:defRPr sz="600" baseline="0">
                <a:solidFill>
                  <a:schemeClr val="bg2"/>
                </a:solidFill>
              </a:defRPr>
            </a:lvl1pPr>
          </a:lstStyle>
          <a:p>
            <a:pPr lvl="0"/>
            <a:r>
              <a:rPr lang="en-US"/>
              <a:t>Click to edit Master text styles</a:t>
            </a:r>
          </a:p>
        </p:txBody>
      </p:sp>
      <p:sp>
        <p:nvSpPr>
          <p:cNvPr id="11" name="Text Placeholder 6"/>
          <p:cNvSpPr>
            <a:spLocks noGrp="1"/>
          </p:cNvSpPr>
          <p:nvPr>
            <p:ph type="body" sz="quarter" idx="12"/>
          </p:nvPr>
        </p:nvSpPr>
        <p:spPr>
          <a:xfrm>
            <a:off x="3294218" y="6373368"/>
            <a:ext cx="1728216" cy="228600"/>
          </a:xfrm>
        </p:spPr>
        <p:txBody>
          <a:bodyPr tIns="45720" bIns="45720" anchor="ctr"/>
          <a:lstStyle>
            <a:lvl1pPr>
              <a:defRPr sz="600" baseline="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1286014289"/>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Objectives/Solutions/Results Layout">
    <p:spTree>
      <p:nvGrpSpPr>
        <p:cNvPr id="1" name=""/>
        <p:cNvGrpSpPr/>
        <p:nvPr/>
      </p:nvGrpSpPr>
      <p:grpSpPr>
        <a:xfrm>
          <a:off x="0" y="0"/>
          <a:ext cx="0" cy="0"/>
          <a:chOff x="0" y="0"/>
          <a:chExt cx="0" cy="0"/>
        </a:xfrm>
      </p:grpSpPr>
      <p:sp>
        <p:nvSpPr>
          <p:cNvPr id="26" name="Rectangle 7">
            <a:extLst>
              <a:ext uri="{FF2B5EF4-FFF2-40B4-BE49-F238E27FC236}">
                <a16:creationId xmlns:a16="http://schemas.microsoft.com/office/drawing/2014/main" id="{3DB22B7C-5701-49FC-80BD-3613A2397539}"/>
              </a:ext>
            </a:extLst>
          </p:cNvPr>
          <p:cNvSpPr>
            <a:spLocks noChangeAspect="1" noChangeArrowheads="1"/>
          </p:cNvSpPr>
          <p:nvPr/>
        </p:nvSpPr>
        <p:spPr bwMode="auto">
          <a:xfrm>
            <a:off x="474663" y="1136650"/>
            <a:ext cx="8235950" cy="1776413"/>
          </a:xfrm>
          <a:prstGeom prst="rect">
            <a:avLst/>
          </a:prstGeom>
          <a:solidFill>
            <a:schemeClr val="bg2">
              <a:lumMod val="40000"/>
              <a:lumOff val="60000"/>
              <a:alpha val="50000"/>
            </a:schemeClr>
          </a:solidFill>
          <a:ln w="19050" algn="ctr">
            <a:noFill/>
            <a:miter lim="800000"/>
            <a:headEnd/>
            <a:tailEnd/>
          </a:ln>
        </p:spPr>
        <p:txBody>
          <a:bodyPr lIns="91424" tIns="45712" rIns="91424" bIns="45712" anchor="ctr"/>
          <a:lstStyle/>
          <a:p>
            <a:pPr eaLnBrk="1" fontAlgn="auto" hangingPunct="1">
              <a:spcBef>
                <a:spcPts val="0"/>
              </a:spcBef>
              <a:spcAft>
                <a:spcPts val="0"/>
              </a:spcAft>
              <a:defRPr/>
            </a:pPr>
            <a:endParaRPr lang="en-US" sz="1013">
              <a:solidFill>
                <a:prstClr val="black"/>
              </a:solidFill>
              <a:latin typeface="+mn-lt"/>
            </a:endParaRPr>
          </a:p>
        </p:txBody>
      </p:sp>
      <p:sp>
        <p:nvSpPr>
          <p:cNvPr id="27" name="Triangle 47">
            <a:extLst>
              <a:ext uri="{FF2B5EF4-FFF2-40B4-BE49-F238E27FC236}">
                <a16:creationId xmlns:a16="http://schemas.microsoft.com/office/drawing/2014/main" id="{68B639A1-5B93-4FDC-84D5-E5A0DFE3EA5F}"/>
              </a:ext>
            </a:extLst>
          </p:cNvPr>
          <p:cNvSpPr/>
          <p:nvPr userDrawn="1"/>
        </p:nvSpPr>
        <p:spPr>
          <a:xfrm rot="5400000">
            <a:off x="3407569" y="1362869"/>
            <a:ext cx="312738" cy="203200"/>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bg1"/>
              </a:solidFill>
              <a:cs typeface="Open Sans Bold"/>
            </a:endParaRPr>
          </a:p>
        </p:txBody>
      </p:sp>
      <p:sp>
        <p:nvSpPr>
          <p:cNvPr id="28" name="Rectangle 7">
            <a:extLst>
              <a:ext uri="{FF2B5EF4-FFF2-40B4-BE49-F238E27FC236}">
                <a16:creationId xmlns:a16="http://schemas.microsoft.com/office/drawing/2014/main" id="{3565838A-75FD-471B-BB87-57935B119434}"/>
              </a:ext>
            </a:extLst>
          </p:cNvPr>
          <p:cNvSpPr>
            <a:spLocks noChangeAspect="1" noChangeArrowheads="1"/>
          </p:cNvSpPr>
          <p:nvPr userDrawn="1"/>
        </p:nvSpPr>
        <p:spPr bwMode="auto">
          <a:xfrm>
            <a:off x="474663" y="3168650"/>
            <a:ext cx="8196262" cy="2643188"/>
          </a:xfrm>
          <a:prstGeom prst="rect">
            <a:avLst/>
          </a:prstGeom>
          <a:solidFill>
            <a:schemeClr val="bg2">
              <a:lumMod val="40000"/>
              <a:lumOff val="60000"/>
              <a:alpha val="50000"/>
            </a:schemeClr>
          </a:solidFill>
          <a:ln w="19050" algn="ctr">
            <a:noFill/>
            <a:miter lim="800000"/>
            <a:headEnd/>
            <a:tailEnd/>
          </a:ln>
        </p:spPr>
        <p:txBody>
          <a:bodyPr lIns="91424" tIns="45712" rIns="91424" bIns="45712" anchor="ctr"/>
          <a:lstStyle/>
          <a:p>
            <a:pPr eaLnBrk="1" fontAlgn="auto" hangingPunct="1">
              <a:spcBef>
                <a:spcPts val="0"/>
              </a:spcBef>
              <a:spcAft>
                <a:spcPts val="0"/>
              </a:spcAft>
              <a:defRPr/>
            </a:pPr>
            <a:endParaRPr lang="en-US" sz="1013">
              <a:solidFill>
                <a:prstClr val="black"/>
              </a:solidFill>
              <a:latin typeface="+mn-lt"/>
            </a:endParaRPr>
          </a:p>
        </p:txBody>
      </p:sp>
      <p:sp>
        <p:nvSpPr>
          <p:cNvPr id="29" name="Rectangle 9">
            <a:extLst>
              <a:ext uri="{FF2B5EF4-FFF2-40B4-BE49-F238E27FC236}">
                <a16:creationId xmlns:a16="http://schemas.microsoft.com/office/drawing/2014/main" id="{7FF8C53E-EDEF-4FA7-A8A1-3DC0BA935C82}"/>
              </a:ext>
            </a:extLst>
          </p:cNvPr>
          <p:cNvSpPr>
            <a:spLocks noChangeAspect="1" noChangeArrowheads="1"/>
          </p:cNvSpPr>
          <p:nvPr userDrawn="1"/>
        </p:nvSpPr>
        <p:spPr bwMode="auto">
          <a:xfrm>
            <a:off x="603250" y="3582988"/>
            <a:ext cx="7980363" cy="2117725"/>
          </a:xfrm>
          <a:prstGeom prst="rect">
            <a:avLst/>
          </a:prstGeom>
          <a:solidFill>
            <a:srgbClr val="FFFFFF"/>
          </a:solidFill>
          <a:ln>
            <a:noFill/>
          </a:ln>
        </p:spPr>
        <p:txBody>
          <a:bodyPr lIns="91424" tIns="91424" rIns="91424" bIns="91424"/>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solidFill>
                <a:schemeClr val="bg2"/>
              </a:solidFill>
            </a:endParaRPr>
          </a:p>
        </p:txBody>
      </p:sp>
      <p:cxnSp>
        <p:nvCxnSpPr>
          <p:cNvPr id="30" name="Straight Connector 29">
            <a:extLst>
              <a:ext uri="{FF2B5EF4-FFF2-40B4-BE49-F238E27FC236}">
                <a16:creationId xmlns:a16="http://schemas.microsoft.com/office/drawing/2014/main" id="{D2DDA7D3-6A1C-47F7-9A67-A10A4CBF2F4B}"/>
              </a:ext>
            </a:extLst>
          </p:cNvPr>
          <p:cNvCxnSpPr>
            <a:cxnSpLocks/>
          </p:cNvCxnSpPr>
          <p:nvPr userDrawn="1"/>
        </p:nvCxnSpPr>
        <p:spPr>
          <a:xfrm>
            <a:off x="7134225" y="3341688"/>
            <a:ext cx="1588" cy="2359025"/>
          </a:xfrm>
          <a:prstGeom prst="line">
            <a:avLst/>
          </a:prstGeom>
          <a:ln w="85725">
            <a:solidFill>
              <a:srgbClr val="E4E4E5"/>
            </a:solidFill>
            <a:prstDash val="soli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6FFCF281-617F-4001-AC9F-C51E7DF8868D}"/>
              </a:ext>
            </a:extLst>
          </p:cNvPr>
          <p:cNvCxnSpPr>
            <a:cxnSpLocks/>
          </p:cNvCxnSpPr>
          <p:nvPr userDrawn="1"/>
        </p:nvCxnSpPr>
        <p:spPr>
          <a:xfrm>
            <a:off x="2693988" y="3603625"/>
            <a:ext cx="0" cy="2097088"/>
          </a:xfrm>
          <a:prstGeom prst="line">
            <a:avLst/>
          </a:prstGeom>
          <a:ln w="85725">
            <a:solidFill>
              <a:srgbClr val="E4E4E5"/>
            </a:solidFill>
            <a:prstDash val="soli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DEFCE121-9E17-4ECA-AE20-3ED21E5BC6A6}"/>
              </a:ext>
            </a:extLst>
          </p:cNvPr>
          <p:cNvCxnSpPr>
            <a:cxnSpLocks/>
          </p:cNvCxnSpPr>
          <p:nvPr userDrawn="1"/>
        </p:nvCxnSpPr>
        <p:spPr>
          <a:xfrm flipH="1">
            <a:off x="595313" y="4743450"/>
            <a:ext cx="6483350" cy="0"/>
          </a:xfrm>
          <a:prstGeom prst="line">
            <a:avLst/>
          </a:prstGeom>
          <a:ln w="269875">
            <a:solidFill>
              <a:srgbClr val="E4E4E5"/>
            </a:solidFill>
            <a:prstDash val="soli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83E94F62-70B7-4D7B-9D9A-5CD590D2077A}"/>
              </a:ext>
            </a:extLst>
          </p:cNvPr>
          <p:cNvCxnSpPr>
            <a:cxnSpLocks/>
          </p:cNvCxnSpPr>
          <p:nvPr userDrawn="1"/>
        </p:nvCxnSpPr>
        <p:spPr>
          <a:xfrm>
            <a:off x="4178300" y="3341688"/>
            <a:ext cx="1588" cy="2359025"/>
          </a:xfrm>
          <a:prstGeom prst="line">
            <a:avLst/>
          </a:prstGeom>
          <a:ln w="85725">
            <a:solidFill>
              <a:srgbClr val="E4E4E5"/>
            </a:solidFill>
            <a:prstDash val="soli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371A1E7A-BB8F-4F00-AB8E-50E0B827F0FF}"/>
              </a:ext>
            </a:extLst>
          </p:cNvPr>
          <p:cNvCxnSpPr>
            <a:cxnSpLocks/>
          </p:cNvCxnSpPr>
          <p:nvPr userDrawn="1"/>
        </p:nvCxnSpPr>
        <p:spPr>
          <a:xfrm>
            <a:off x="5661025" y="3341688"/>
            <a:ext cx="3175" cy="2359025"/>
          </a:xfrm>
          <a:prstGeom prst="line">
            <a:avLst/>
          </a:prstGeom>
          <a:ln w="85725">
            <a:solidFill>
              <a:srgbClr val="E4E4E5"/>
            </a:solidFill>
            <a:prstDash val="soli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457200"/>
            <a:ext cx="8254116" cy="548640"/>
          </a:xfrm>
        </p:spPr>
        <p:txBody>
          <a:bodyPr/>
          <a:lstStyle>
            <a:lvl1pPr>
              <a:defRPr sz="2800" b="1" i="0">
                <a:solidFill>
                  <a:schemeClr val="accent1"/>
                </a:solidFill>
                <a:latin typeface="+mj-lt"/>
                <a:ea typeface="Georgia Bold" charset="0"/>
                <a:cs typeface="Georgia Bold" charset="0"/>
              </a:defRPr>
            </a:lvl1pPr>
          </a:lstStyle>
          <a:p>
            <a:r>
              <a:rPr lang="en-US"/>
              <a:t>Click to edit Master title style</a:t>
            </a:r>
            <a:endParaRPr lang="en-US" dirty="0"/>
          </a:p>
        </p:txBody>
      </p:sp>
      <p:sp>
        <p:nvSpPr>
          <p:cNvPr id="74" name="Text Placeholder 73"/>
          <p:cNvSpPr>
            <a:spLocks noGrp="1"/>
          </p:cNvSpPr>
          <p:nvPr>
            <p:ph type="body" sz="quarter" idx="13"/>
          </p:nvPr>
        </p:nvSpPr>
        <p:spPr>
          <a:xfrm>
            <a:off x="604117" y="1241771"/>
            <a:ext cx="2732306" cy="561264"/>
          </a:xfrm>
          <a:solidFill>
            <a:schemeClr val="accent2"/>
          </a:solidFill>
        </p:spPr>
        <p:txBody>
          <a:bodyPr anchor="ctr"/>
          <a:lstStyle>
            <a:lvl1pPr marL="91440">
              <a:defRPr sz="1800" b="1">
                <a:solidFill>
                  <a:schemeClr val="bg1"/>
                </a:solidFill>
              </a:defRPr>
            </a:lvl1pPr>
            <a:lvl2pPr marL="0" indent="0">
              <a:buFontTx/>
              <a:buNone/>
              <a:defRPr b="1">
                <a:solidFill>
                  <a:schemeClr val="bg1"/>
                </a:solidFill>
              </a:defRPr>
            </a:lvl2pPr>
          </a:lstStyle>
          <a:p>
            <a:pPr lvl="0"/>
            <a:r>
              <a:rPr lang="en-US"/>
              <a:t>Click to edit Master text styles</a:t>
            </a:r>
          </a:p>
        </p:txBody>
      </p:sp>
      <p:sp>
        <p:nvSpPr>
          <p:cNvPr id="76" name="Text Placeholder 73"/>
          <p:cNvSpPr>
            <a:spLocks noGrp="1"/>
          </p:cNvSpPr>
          <p:nvPr>
            <p:ph type="body" sz="quarter" idx="15"/>
          </p:nvPr>
        </p:nvSpPr>
        <p:spPr>
          <a:xfrm>
            <a:off x="604116" y="1800994"/>
            <a:ext cx="2732306" cy="997259"/>
          </a:xfrm>
          <a:solidFill>
            <a:schemeClr val="bg1"/>
          </a:solidFill>
        </p:spPr>
        <p:txBody>
          <a:bodyPr lIns="91440" tIns="91440" rIns="91440"/>
          <a:lstStyle>
            <a:lvl1pPr marL="0">
              <a:defRPr sz="1700" b="0">
                <a:solidFill>
                  <a:srgbClr val="75787B"/>
                </a:solidFill>
              </a:defRPr>
            </a:lvl1pPr>
            <a:lvl2pPr marL="0" indent="0">
              <a:buFontTx/>
              <a:buNone/>
              <a:defRPr b="1">
                <a:solidFill>
                  <a:schemeClr val="bg1"/>
                </a:solidFill>
              </a:defRPr>
            </a:lvl2pPr>
          </a:lstStyle>
          <a:p>
            <a:pPr lvl="0"/>
            <a:r>
              <a:rPr lang="en-US"/>
              <a:t>Click to edit Master text styles</a:t>
            </a:r>
          </a:p>
        </p:txBody>
      </p:sp>
      <p:sp>
        <p:nvSpPr>
          <p:cNvPr id="78" name="Text Placeholder 73"/>
          <p:cNvSpPr>
            <a:spLocks noGrp="1"/>
          </p:cNvSpPr>
          <p:nvPr>
            <p:ph type="body" sz="quarter" idx="16"/>
          </p:nvPr>
        </p:nvSpPr>
        <p:spPr>
          <a:xfrm>
            <a:off x="3786734" y="1241771"/>
            <a:ext cx="4796481" cy="561264"/>
          </a:xfrm>
          <a:solidFill>
            <a:srgbClr val="A4CE4E"/>
          </a:solidFill>
        </p:spPr>
        <p:txBody>
          <a:bodyPr anchor="ctr"/>
          <a:lstStyle>
            <a:lvl1pPr marL="91440">
              <a:defRPr sz="1800" b="1">
                <a:solidFill>
                  <a:schemeClr val="bg1"/>
                </a:solidFill>
              </a:defRPr>
            </a:lvl1pPr>
            <a:lvl2pPr marL="0" indent="0">
              <a:buFontTx/>
              <a:buNone/>
              <a:defRPr b="1">
                <a:solidFill>
                  <a:schemeClr val="bg1"/>
                </a:solidFill>
              </a:defRPr>
            </a:lvl2pPr>
          </a:lstStyle>
          <a:p>
            <a:pPr lvl="0"/>
            <a:r>
              <a:rPr lang="en-US"/>
              <a:t>Click to edit Master text styles</a:t>
            </a:r>
          </a:p>
        </p:txBody>
      </p:sp>
      <p:sp>
        <p:nvSpPr>
          <p:cNvPr id="79" name="Text Placeholder 73"/>
          <p:cNvSpPr>
            <a:spLocks noGrp="1"/>
          </p:cNvSpPr>
          <p:nvPr>
            <p:ph type="body" sz="quarter" idx="17"/>
          </p:nvPr>
        </p:nvSpPr>
        <p:spPr>
          <a:xfrm>
            <a:off x="3786734" y="1800994"/>
            <a:ext cx="4796481" cy="997259"/>
          </a:xfrm>
          <a:solidFill>
            <a:schemeClr val="bg1"/>
          </a:solidFill>
        </p:spPr>
        <p:txBody>
          <a:bodyPr lIns="91440" tIns="91440" rIns="91440"/>
          <a:lstStyle>
            <a:lvl1pPr marL="0">
              <a:defRPr sz="1700" b="0">
                <a:solidFill>
                  <a:srgbClr val="75787B"/>
                </a:solidFill>
              </a:defRPr>
            </a:lvl1pPr>
            <a:lvl2pPr marL="0" indent="0">
              <a:buFontTx/>
              <a:buNone/>
              <a:defRPr b="1">
                <a:solidFill>
                  <a:schemeClr val="bg1"/>
                </a:solidFill>
              </a:defRPr>
            </a:lvl2pPr>
          </a:lstStyle>
          <a:p>
            <a:pPr lvl="0"/>
            <a:r>
              <a:rPr lang="en-US"/>
              <a:t>Click to edit Master text styles</a:t>
            </a:r>
          </a:p>
        </p:txBody>
      </p:sp>
      <p:sp>
        <p:nvSpPr>
          <p:cNvPr id="80" name="Text Placeholder 73"/>
          <p:cNvSpPr>
            <a:spLocks noGrp="1"/>
          </p:cNvSpPr>
          <p:nvPr>
            <p:ph type="body" sz="quarter" idx="18"/>
          </p:nvPr>
        </p:nvSpPr>
        <p:spPr>
          <a:xfrm>
            <a:off x="601669" y="3267604"/>
            <a:ext cx="7981546" cy="527388"/>
          </a:xfrm>
          <a:solidFill>
            <a:srgbClr val="0162A2"/>
          </a:solidFill>
          <a:ln>
            <a:noFill/>
          </a:ln>
        </p:spPr>
        <p:txBody>
          <a:bodyPr anchor="ctr"/>
          <a:lstStyle>
            <a:lvl1pPr marL="91440">
              <a:defRPr sz="1800" b="1">
                <a:solidFill>
                  <a:schemeClr val="bg1"/>
                </a:solidFill>
              </a:defRPr>
            </a:lvl1pPr>
            <a:lvl2pPr marL="0" indent="0">
              <a:buFontTx/>
              <a:buNone/>
              <a:defRPr b="1">
                <a:solidFill>
                  <a:schemeClr val="bg1"/>
                </a:solidFill>
              </a:defRPr>
            </a:lvl2pPr>
          </a:lstStyle>
          <a:p>
            <a:pPr lvl="0"/>
            <a:r>
              <a:rPr lang="en-US"/>
              <a:t>Click to edit Master text styles</a:t>
            </a:r>
          </a:p>
        </p:txBody>
      </p:sp>
      <p:sp>
        <p:nvSpPr>
          <p:cNvPr id="4" name="Text Placeholder 3"/>
          <p:cNvSpPr>
            <a:spLocks noGrp="1"/>
          </p:cNvSpPr>
          <p:nvPr>
            <p:ph type="body" sz="quarter" idx="19"/>
          </p:nvPr>
        </p:nvSpPr>
        <p:spPr>
          <a:xfrm>
            <a:off x="604730" y="3794476"/>
            <a:ext cx="651666" cy="808038"/>
          </a:xfrm>
          <a:solidFill>
            <a:srgbClr val="75787B"/>
          </a:solidFill>
        </p:spPr>
        <p:txBody>
          <a:bodyPr anchor="ctr"/>
          <a:lstStyle>
            <a:lvl1pPr algn="ctr">
              <a:defRPr sz="10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a:t>Click to edit Master text styles</a:t>
            </a:r>
          </a:p>
        </p:txBody>
      </p:sp>
      <p:sp>
        <p:nvSpPr>
          <p:cNvPr id="44" name="Text Placeholder 3"/>
          <p:cNvSpPr>
            <a:spLocks noGrp="1"/>
          </p:cNvSpPr>
          <p:nvPr>
            <p:ph type="body" sz="quarter" idx="20"/>
          </p:nvPr>
        </p:nvSpPr>
        <p:spPr>
          <a:xfrm>
            <a:off x="604730" y="4872225"/>
            <a:ext cx="656196" cy="828118"/>
          </a:xfrm>
          <a:solidFill>
            <a:srgbClr val="75787B"/>
          </a:solidFill>
        </p:spPr>
        <p:txBody>
          <a:bodyPr anchor="ctr"/>
          <a:lstStyle>
            <a:lvl1pPr algn="ctr">
              <a:defRPr sz="10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a:t>Click to edit Master text styles</a:t>
            </a:r>
          </a:p>
        </p:txBody>
      </p:sp>
      <p:sp>
        <p:nvSpPr>
          <p:cNvPr id="6" name="Text Placeholder 5"/>
          <p:cNvSpPr>
            <a:spLocks noGrp="1"/>
          </p:cNvSpPr>
          <p:nvPr>
            <p:ph type="body" sz="quarter" idx="21"/>
          </p:nvPr>
        </p:nvSpPr>
        <p:spPr>
          <a:xfrm>
            <a:off x="1264661" y="4613626"/>
            <a:ext cx="1371600" cy="268288"/>
          </a:xfrm>
        </p:spPr>
        <p:txBody>
          <a:bodyPr anchor="ctr"/>
          <a:lstStyle>
            <a:lvl1pPr algn="ctr">
              <a:defRPr sz="1200" b="1"/>
            </a:lvl1pPr>
            <a:lvl2pPr>
              <a:defRPr sz="1200" b="1"/>
            </a:lvl2pPr>
            <a:lvl3pPr>
              <a:defRPr sz="1200" b="1"/>
            </a:lvl3pPr>
            <a:lvl4pPr>
              <a:defRPr sz="1200" b="1"/>
            </a:lvl4pPr>
            <a:lvl5pPr>
              <a:defRPr sz="1200" b="1"/>
            </a:lvl5pPr>
          </a:lstStyle>
          <a:p>
            <a:pPr lvl="0"/>
            <a:r>
              <a:rPr lang="en-US"/>
              <a:t>Click to edit Master text styles</a:t>
            </a:r>
          </a:p>
        </p:txBody>
      </p:sp>
      <p:sp>
        <p:nvSpPr>
          <p:cNvPr id="46" name="Text Placeholder 5"/>
          <p:cNvSpPr>
            <a:spLocks noGrp="1"/>
          </p:cNvSpPr>
          <p:nvPr>
            <p:ph type="body" sz="quarter" idx="22"/>
          </p:nvPr>
        </p:nvSpPr>
        <p:spPr>
          <a:xfrm>
            <a:off x="2752005" y="4613626"/>
            <a:ext cx="1371600" cy="268288"/>
          </a:xfrm>
        </p:spPr>
        <p:txBody>
          <a:bodyPr anchor="ctr"/>
          <a:lstStyle>
            <a:lvl1pPr algn="ctr">
              <a:defRPr sz="1200" b="1"/>
            </a:lvl1pPr>
            <a:lvl2pPr>
              <a:defRPr sz="1200" b="1"/>
            </a:lvl2pPr>
            <a:lvl3pPr>
              <a:defRPr sz="1200" b="1"/>
            </a:lvl3pPr>
            <a:lvl4pPr>
              <a:defRPr sz="1200" b="1"/>
            </a:lvl4pPr>
            <a:lvl5pPr>
              <a:defRPr sz="1200" b="1"/>
            </a:lvl5pPr>
          </a:lstStyle>
          <a:p>
            <a:pPr lvl="0"/>
            <a:r>
              <a:rPr lang="en-US"/>
              <a:t>Click to edit Master text styles</a:t>
            </a:r>
          </a:p>
        </p:txBody>
      </p:sp>
      <p:sp>
        <p:nvSpPr>
          <p:cNvPr id="68" name="Text Placeholder 5"/>
          <p:cNvSpPr>
            <a:spLocks noGrp="1"/>
          </p:cNvSpPr>
          <p:nvPr>
            <p:ph type="body" sz="quarter" idx="23"/>
          </p:nvPr>
        </p:nvSpPr>
        <p:spPr>
          <a:xfrm>
            <a:off x="4238676" y="4613626"/>
            <a:ext cx="1371600" cy="268288"/>
          </a:xfrm>
        </p:spPr>
        <p:txBody>
          <a:bodyPr anchor="ctr"/>
          <a:lstStyle>
            <a:lvl1pPr algn="ctr">
              <a:defRPr sz="1200" b="1"/>
            </a:lvl1pPr>
            <a:lvl2pPr>
              <a:defRPr sz="1200" b="1"/>
            </a:lvl2pPr>
            <a:lvl3pPr>
              <a:defRPr sz="1200" b="1"/>
            </a:lvl3pPr>
            <a:lvl4pPr>
              <a:defRPr sz="1200" b="1"/>
            </a:lvl4pPr>
            <a:lvl5pPr>
              <a:defRPr sz="1200" b="1"/>
            </a:lvl5pPr>
          </a:lstStyle>
          <a:p>
            <a:pPr lvl="0"/>
            <a:r>
              <a:rPr lang="en-US"/>
              <a:t>Click to edit Master text styles</a:t>
            </a:r>
          </a:p>
        </p:txBody>
      </p:sp>
      <p:sp>
        <p:nvSpPr>
          <p:cNvPr id="73" name="Text Placeholder 5"/>
          <p:cNvSpPr>
            <a:spLocks noGrp="1"/>
          </p:cNvSpPr>
          <p:nvPr>
            <p:ph type="body" sz="quarter" idx="24"/>
          </p:nvPr>
        </p:nvSpPr>
        <p:spPr>
          <a:xfrm>
            <a:off x="5707020" y="4613626"/>
            <a:ext cx="1371600" cy="268288"/>
          </a:xfrm>
        </p:spPr>
        <p:txBody>
          <a:bodyPr anchor="ctr"/>
          <a:lstStyle>
            <a:lvl1pPr algn="ctr">
              <a:defRPr sz="1200" b="1"/>
            </a:lvl1pPr>
            <a:lvl2pPr>
              <a:defRPr sz="1200" b="1"/>
            </a:lvl2pPr>
            <a:lvl3pPr>
              <a:defRPr sz="1200" b="1"/>
            </a:lvl3pPr>
            <a:lvl4pPr>
              <a:defRPr sz="1200" b="1"/>
            </a:lvl4pPr>
            <a:lvl5pPr>
              <a:defRPr sz="1200" b="1"/>
            </a:lvl5pPr>
          </a:lstStyle>
          <a:p>
            <a:pPr lvl="0"/>
            <a:r>
              <a:rPr lang="en-US"/>
              <a:t>Click to edit Master text styles</a:t>
            </a:r>
          </a:p>
        </p:txBody>
      </p:sp>
      <p:sp>
        <p:nvSpPr>
          <p:cNvPr id="75" name="Text Placeholder 5"/>
          <p:cNvSpPr>
            <a:spLocks noGrp="1"/>
          </p:cNvSpPr>
          <p:nvPr>
            <p:ph type="body" sz="quarter" idx="25"/>
          </p:nvPr>
        </p:nvSpPr>
        <p:spPr>
          <a:xfrm>
            <a:off x="7215350" y="5095941"/>
            <a:ext cx="1371600" cy="268288"/>
          </a:xfrm>
        </p:spPr>
        <p:txBody>
          <a:bodyPr anchor="ctr"/>
          <a:lstStyle>
            <a:lvl1pPr algn="ctr">
              <a:defRPr sz="1200" b="1"/>
            </a:lvl1pPr>
            <a:lvl2pPr>
              <a:defRPr sz="1200" b="1"/>
            </a:lvl2pPr>
            <a:lvl3pPr>
              <a:defRPr sz="1200" b="1"/>
            </a:lvl3pPr>
            <a:lvl4pPr>
              <a:defRPr sz="1200" b="1"/>
            </a:lvl4pPr>
            <a:lvl5pPr>
              <a:defRPr sz="1200" b="1"/>
            </a:lvl5pPr>
          </a:lstStyle>
          <a:p>
            <a:pPr lvl="0"/>
            <a:r>
              <a:rPr lang="en-US"/>
              <a:t>Click to edit Master text styles</a:t>
            </a:r>
          </a:p>
        </p:txBody>
      </p:sp>
      <p:sp>
        <p:nvSpPr>
          <p:cNvPr id="10" name="Text Placeholder 9"/>
          <p:cNvSpPr>
            <a:spLocks noGrp="1"/>
          </p:cNvSpPr>
          <p:nvPr>
            <p:ph type="body" sz="quarter" idx="26"/>
          </p:nvPr>
        </p:nvSpPr>
        <p:spPr>
          <a:xfrm>
            <a:off x="1264661" y="3794476"/>
            <a:ext cx="1371600" cy="819150"/>
          </a:xfrm>
        </p:spPr>
        <p:txBody>
          <a:bodyPr anchor="ctr"/>
          <a:lstStyle>
            <a:lvl1pPr algn="ctr">
              <a:defRPr sz="2800" b="1">
                <a:solidFill>
                  <a:srgbClr val="A4CE4E"/>
                </a:solidFill>
                <a:latin typeface="Georgia" panose="02040502050405020303" pitchFamily="18" charset="0"/>
              </a:defRPr>
            </a:lvl1pPr>
          </a:lstStyle>
          <a:p>
            <a:pPr lvl="0"/>
            <a:r>
              <a:rPr lang="en-US"/>
              <a:t>Click to edit Master text styles</a:t>
            </a:r>
          </a:p>
        </p:txBody>
      </p:sp>
      <p:sp>
        <p:nvSpPr>
          <p:cNvPr id="77" name="Text Placeholder 9"/>
          <p:cNvSpPr>
            <a:spLocks noGrp="1"/>
          </p:cNvSpPr>
          <p:nvPr>
            <p:ph type="body" sz="quarter" idx="27"/>
          </p:nvPr>
        </p:nvSpPr>
        <p:spPr>
          <a:xfrm>
            <a:off x="2747536" y="3794476"/>
            <a:ext cx="1371600" cy="819150"/>
          </a:xfrm>
        </p:spPr>
        <p:txBody>
          <a:bodyPr anchor="ctr"/>
          <a:lstStyle>
            <a:lvl1pPr algn="ctr">
              <a:defRPr sz="2800" b="1">
                <a:solidFill>
                  <a:srgbClr val="A4CE4E"/>
                </a:solidFill>
                <a:latin typeface="Georgia" panose="02040502050405020303" pitchFamily="18" charset="0"/>
              </a:defRPr>
            </a:lvl1pPr>
          </a:lstStyle>
          <a:p>
            <a:pPr lvl="0"/>
            <a:r>
              <a:rPr lang="en-US"/>
              <a:t>Click to edit Master text styles</a:t>
            </a:r>
          </a:p>
        </p:txBody>
      </p:sp>
      <p:sp>
        <p:nvSpPr>
          <p:cNvPr id="81" name="Text Placeholder 9"/>
          <p:cNvSpPr>
            <a:spLocks noGrp="1"/>
          </p:cNvSpPr>
          <p:nvPr>
            <p:ph type="body" sz="quarter" idx="28"/>
          </p:nvPr>
        </p:nvSpPr>
        <p:spPr>
          <a:xfrm>
            <a:off x="4230411" y="3794476"/>
            <a:ext cx="1371600" cy="819150"/>
          </a:xfrm>
        </p:spPr>
        <p:txBody>
          <a:bodyPr anchor="ctr"/>
          <a:lstStyle>
            <a:lvl1pPr algn="ctr">
              <a:defRPr sz="2800" b="1">
                <a:solidFill>
                  <a:srgbClr val="A4CE4E"/>
                </a:solidFill>
                <a:latin typeface="Georgia" panose="02040502050405020303" pitchFamily="18" charset="0"/>
              </a:defRPr>
            </a:lvl1pPr>
          </a:lstStyle>
          <a:p>
            <a:pPr lvl="0"/>
            <a:r>
              <a:rPr lang="en-US"/>
              <a:t>Click to edit Master text styles</a:t>
            </a:r>
          </a:p>
        </p:txBody>
      </p:sp>
      <p:sp>
        <p:nvSpPr>
          <p:cNvPr id="82" name="Text Placeholder 9"/>
          <p:cNvSpPr>
            <a:spLocks noGrp="1"/>
          </p:cNvSpPr>
          <p:nvPr>
            <p:ph type="body" sz="quarter" idx="29"/>
          </p:nvPr>
        </p:nvSpPr>
        <p:spPr>
          <a:xfrm>
            <a:off x="5713286" y="3794476"/>
            <a:ext cx="1371600" cy="819150"/>
          </a:xfrm>
        </p:spPr>
        <p:txBody>
          <a:bodyPr anchor="ctr"/>
          <a:lstStyle>
            <a:lvl1pPr algn="ctr">
              <a:defRPr sz="2800" b="1">
                <a:solidFill>
                  <a:srgbClr val="A4CE4E"/>
                </a:solidFill>
                <a:latin typeface="Georgia" panose="02040502050405020303" pitchFamily="18" charset="0"/>
              </a:defRPr>
            </a:lvl1pPr>
          </a:lstStyle>
          <a:p>
            <a:pPr lvl="0"/>
            <a:r>
              <a:rPr lang="en-US"/>
              <a:t>Click to edit Master text styles</a:t>
            </a:r>
          </a:p>
        </p:txBody>
      </p:sp>
      <p:sp>
        <p:nvSpPr>
          <p:cNvPr id="84" name="Text Placeholder 9"/>
          <p:cNvSpPr>
            <a:spLocks noGrp="1"/>
          </p:cNvSpPr>
          <p:nvPr>
            <p:ph type="body" sz="quarter" idx="30"/>
          </p:nvPr>
        </p:nvSpPr>
        <p:spPr>
          <a:xfrm>
            <a:off x="1264661" y="4904819"/>
            <a:ext cx="1371600" cy="819150"/>
          </a:xfrm>
        </p:spPr>
        <p:txBody>
          <a:bodyPr anchor="ctr"/>
          <a:lstStyle>
            <a:lvl1pPr algn="ctr">
              <a:defRPr sz="2800" b="1">
                <a:solidFill>
                  <a:srgbClr val="A4CE4E"/>
                </a:solidFill>
                <a:latin typeface="Georgia" panose="02040502050405020303" pitchFamily="18" charset="0"/>
              </a:defRPr>
            </a:lvl1pPr>
          </a:lstStyle>
          <a:p>
            <a:pPr lvl="0"/>
            <a:r>
              <a:rPr lang="en-US"/>
              <a:t>Click to edit Master text styles</a:t>
            </a:r>
          </a:p>
        </p:txBody>
      </p:sp>
      <p:sp>
        <p:nvSpPr>
          <p:cNvPr id="85" name="Text Placeholder 9"/>
          <p:cNvSpPr>
            <a:spLocks noGrp="1"/>
          </p:cNvSpPr>
          <p:nvPr>
            <p:ph type="body" sz="quarter" idx="31"/>
          </p:nvPr>
        </p:nvSpPr>
        <p:spPr>
          <a:xfrm>
            <a:off x="2747536" y="4904819"/>
            <a:ext cx="1371600" cy="819150"/>
          </a:xfrm>
        </p:spPr>
        <p:txBody>
          <a:bodyPr anchor="ctr"/>
          <a:lstStyle>
            <a:lvl1pPr algn="ctr">
              <a:defRPr sz="2800" b="1">
                <a:solidFill>
                  <a:srgbClr val="A4CE4E"/>
                </a:solidFill>
                <a:latin typeface="Georgia" panose="02040502050405020303" pitchFamily="18" charset="0"/>
              </a:defRPr>
            </a:lvl1pPr>
          </a:lstStyle>
          <a:p>
            <a:pPr lvl="0"/>
            <a:r>
              <a:rPr lang="en-US"/>
              <a:t>Click to edit Master text styles</a:t>
            </a:r>
          </a:p>
        </p:txBody>
      </p:sp>
      <p:sp>
        <p:nvSpPr>
          <p:cNvPr id="86" name="Text Placeholder 9"/>
          <p:cNvSpPr>
            <a:spLocks noGrp="1"/>
          </p:cNvSpPr>
          <p:nvPr>
            <p:ph type="body" sz="quarter" idx="32"/>
          </p:nvPr>
        </p:nvSpPr>
        <p:spPr>
          <a:xfrm>
            <a:off x="4230411" y="4904819"/>
            <a:ext cx="1371600" cy="819150"/>
          </a:xfrm>
        </p:spPr>
        <p:txBody>
          <a:bodyPr anchor="ctr"/>
          <a:lstStyle>
            <a:lvl1pPr algn="ctr">
              <a:defRPr sz="2800" b="1">
                <a:solidFill>
                  <a:srgbClr val="A4CE4E"/>
                </a:solidFill>
                <a:latin typeface="Georgia" panose="02040502050405020303" pitchFamily="18" charset="0"/>
              </a:defRPr>
            </a:lvl1pPr>
          </a:lstStyle>
          <a:p>
            <a:pPr lvl="0"/>
            <a:r>
              <a:rPr lang="en-US"/>
              <a:t>Click to edit Master text styles</a:t>
            </a:r>
          </a:p>
        </p:txBody>
      </p:sp>
      <p:sp>
        <p:nvSpPr>
          <p:cNvPr id="87" name="Text Placeholder 9"/>
          <p:cNvSpPr>
            <a:spLocks noGrp="1"/>
          </p:cNvSpPr>
          <p:nvPr>
            <p:ph type="body" sz="quarter" idx="33"/>
          </p:nvPr>
        </p:nvSpPr>
        <p:spPr>
          <a:xfrm>
            <a:off x="5713286" y="4904819"/>
            <a:ext cx="1371600" cy="819150"/>
          </a:xfrm>
        </p:spPr>
        <p:txBody>
          <a:bodyPr anchor="ctr"/>
          <a:lstStyle>
            <a:lvl1pPr algn="ctr">
              <a:defRPr sz="2800" b="1">
                <a:solidFill>
                  <a:srgbClr val="A4CE4E"/>
                </a:solidFill>
                <a:latin typeface="Georgia" panose="02040502050405020303" pitchFamily="18" charset="0"/>
              </a:defRPr>
            </a:lvl1pPr>
          </a:lstStyle>
          <a:p>
            <a:pPr lvl="0"/>
            <a:r>
              <a:rPr lang="en-US"/>
              <a:t>Click to edit Master text styles</a:t>
            </a:r>
          </a:p>
        </p:txBody>
      </p:sp>
      <p:sp>
        <p:nvSpPr>
          <p:cNvPr id="88" name="Text Placeholder 9"/>
          <p:cNvSpPr>
            <a:spLocks noGrp="1"/>
          </p:cNvSpPr>
          <p:nvPr>
            <p:ph type="body" sz="quarter" idx="34"/>
          </p:nvPr>
        </p:nvSpPr>
        <p:spPr>
          <a:xfrm>
            <a:off x="7196160" y="4142819"/>
            <a:ext cx="1371600" cy="819150"/>
          </a:xfrm>
        </p:spPr>
        <p:txBody>
          <a:bodyPr anchor="ctr"/>
          <a:lstStyle>
            <a:lvl1pPr algn="ctr">
              <a:defRPr sz="2800" b="1">
                <a:solidFill>
                  <a:srgbClr val="A4CE4E"/>
                </a:solidFill>
                <a:latin typeface="Georgia" panose="02040502050405020303" pitchFamily="18" charset="0"/>
              </a:defRPr>
            </a:lvl1pPr>
          </a:lstStyle>
          <a:p>
            <a:pPr lvl="0"/>
            <a:r>
              <a:rPr lang="en-US"/>
              <a:t>Click to edit Master text styles</a:t>
            </a:r>
          </a:p>
        </p:txBody>
      </p:sp>
      <p:sp>
        <p:nvSpPr>
          <p:cNvPr id="37" name="Text Placeholder 3"/>
          <p:cNvSpPr>
            <a:spLocks noGrp="1"/>
          </p:cNvSpPr>
          <p:nvPr>
            <p:ph type="body" sz="quarter" idx="11"/>
          </p:nvPr>
        </p:nvSpPr>
        <p:spPr>
          <a:xfrm>
            <a:off x="5405573" y="6373368"/>
            <a:ext cx="1244528" cy="228600"/>
          </a:xfrm>
        </p:spPr>
        <p:txBody>
          <a:bodyPr tIns="45720" bIns="45720" anchor="ctr"/>
          <a:lstStyle>
            <a:lvl1pPr>
              <a:defRPr sz="600" baseline="0">
                <a:solidFill>
                  <a:schemeClr val="bg2"/>
                </a:solidFill>
              </a:defRPr>
            </a:lvl1pPr>
          </a:lstStyle>
          <a:p>
            <a:pPr lvl="0"/>
            <a:r>
              <a:rPr lang="en-US"/>
              <a:t>Click to edit Master text styles</a:t>
            </a:r>
          </a:p>
        </p:txBody>
      </p:sp>
      <p:sp>
        <p:nvSpPr>
          <p:cNvPr id="38" name="Text Placeholder 6"/>
          <p:cNvSpPr>
            <a:spLocks noGrp="1"/>
          </p:cNvSpPr>
          <p:nvPr>
            <p:ph type="body" sz="quarter" idx="12"/>
          </p:nvPr>
        </p:nvSpPr>
        <p:spPr>
          <a:xfrm>
            <a:off x="3294218" y="6373368"/>
            <a:ext cx="1728216" cy="228600"/>
          </a:xfrm>
        </p:spPr>
        <p:txBody>
          <a:bodyPr tIns="45720" bIns="45720" anchor="ctr"/>
          <a:lstStyle>
            <a:lvl1pPr>
              <a:defRPr sz="600" baseline="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391558618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Org Chart Layout">
    <p:spTree>
      <p:nvGrpSpPr>
        <p:cNvPr id="1" name=""/>
        <p:cNvGrpSpPr/>
        <p:nvPr/>
      </p:nvGrpSpPr>
      <p:grpSpPr>
        <a:xfrm>
          <a:off x="0" y="0"/>
          <a:ext cx="0" cy="0"/>
          <a:chOff x="0" y="0"/>
          <a:chExt cx="0" cy="0"/>
        </a:xfrm>
      </p:grpSpPr>
      <p:cxnSp>
        <p:nvCxnSpPr>
          <p:cNvPr id="41" name="Straight Connector 40">
            <a:extLst>
              <a:ext uri="{FF2B5EF4-FFF2-40B4-BE49-F238E27FC236}">
                <a16:creationId xmlns:a16="http://schemas.microsoft.com/office/drawing/2014/main" id="{FDEC6364-6F79-4003-AB41-11C3CF64668A}"/>
              </a:ext>
            </a:extLst>
          </p:cNvPr>
          <p:cNvCxnSpPr>
            <a:cxnSpLocks/>
          </p:cNvCxnSpPr>
          <p:nvPr userDrawn="1"/>
        </p:nvCxnSpPr>
        <p:spPr>
          <a:xfrm>
            <a:off x="2201863" y="1985963"/>
            <a:ext cx="0" cy="3770312"/>
          </a:xfrm>
          <a:prstGeom prst="line">
            <a:avLst/>
          </a:prstGeom>
          <a:ln w="38100" cmpd="sng">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D2A7B986-AF9B-443E-8E78-4665AC865A32}"/>
              </a:ext>
            </a:extLst>
          </p:cNvPr>
          <p:cNvCxnSpPr>
            <a:cxnSpLocks/>
          </p:cNvCxnSpPr>
          <p:nvPr userDrawn="1"/>
        </p:nvCxnSpPr>
        <p:spPr>
          <a:xfrm>
            <a:off x="3341688" y="1985963"/>
            <a:ext cx="0" cy="3770312"/>
          </a:xfrm>
          <a:prstGeom prst="line">
            <a:avLst/>
          </a:prstGeom>
          <a:ln w="38100" cmpd="sng">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704798EE-894B-46A3-BC4A-DA752B4BCFAB}"/>
              </a:ext>
            </a:extLst>
          </p:cNvPr>
          <p:cNvCxnSpPr>
            <a:cxnSpLocks/>
          </p:cNvCxnSpPr>
          <p:nvPr userDrawn="1"/>
        </p:nvCxnSpPr>
        <p:spPr>
          <a:xfrm>
            <a:off x="4497388" y="1689100"/>
            <a:ext cx="0" cy="4067175"/>
          </a:xfrm>
          <a:prstGeom prst="line">
            <a:avLst/>
          </a:prstGeom>
          <a:ln w="38100" cmpd="sng">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A8EA6CFC-4969-4366-9FF2-ECDDD9EEF7C7}"/>
              </a:ext>
            </a:extLst>
          </p:cNvPr>
          <p:cNvCxnSpPr>
            <a:cxnSpLocks/>
          </p:cNvCxnSpPr>
          <p:nvPr userDrawn="1"/>
        </p:nvCxnSpPr>
        <p:spPr>
          <a:xfrm>
            <a:off x="5646738" y="1985963"/>
            <a:ext cx="0" cy="3770312"/>
          </a:xfrm>
          <a:prstGeom prst="line">
            <a:avLst/>
          </a:prstGeom>
          <a:ln w="38100" cmpd="sng">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3D9F13CC-ADB4-4089-808D-853C51E63507}"/>
              </a:ext>
            </a:extLst>
          </p:cNvPr>
          <p:cNvCxnSpPr>
            <a:cxnSpLocks/>
          </p:cNvCxnSpPr>
          <p:nvPr userDrawn="1"/>
        </p:nvCxnSpPr>
        <p:spPr>
          <a:xfrm>
            <a:off x="6794500" y="1985963"/>
            <a:ext cx="0" cy="3770312"/>
          </a:xfrm>
          <a:prstGeom prst="line">
            <a:avLst/>
          </a:prstGeom>
          <a:ln w="38100" cmpd="sng">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680A5977-E7E0-48BA-AD4E-EAE36BFE7100}"/>
              </a:ext>
            </a:extLst>
          </p:cNvPr>
          <p:cNvCxnSpPr>
            <a:cxnSpLocks/>
          </p:cNvCxnSpPr>
          <p:nvPr userDrawn="1"/>
        </p:nvCxnSpPr>
        <p:spPr>
          <a:xfrm>
            <a:off x="7942263" y="1985963"/>
            <a:ext cx="0" cy="3770312"/>
          </a:xfrm>
          <a:prstGeom prst="line">
            <a:avLst/>
          </a:prstGeom>
          <a:ln w="38100" cmpd="sng">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251FE53D-94B8-4FB1-A0E2-0C4F04601F65}"/>
              </a:ext>
            </a:extLst>
          </p:cNvPr>
          <p:cNvCxnSpPr>
            <a:cxnSpLocks/>
          </p:cNvCxnSpPr>
          <p:nvPr userDrawn="1"/>
        </p:nvCxnSpPr>
        <p:spPr>
          <a:xfrm flipH="1">
            <a:off x="1046163" y="1989138"/>
            <a:ext cx="6902450" cy="0"/>
          </a:xfrm>
          <a:prstGeom prst="line">
            <a:avLst/>
          </a:prstGeom>
          <a:ln w="38100" cmpd="sng">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0826684D-8A1A-4D58-A3BD-9A33C4EF8E9C}"/>
              </a:ext>
            </a:extLst>
          </p:cNvPr>
          <p:cNvCxnSpPr>
            <a:cxnSpLocks/>
          </p:cNvCxnSpPr>
          <p:nvPr userDrawn="1"/>
        </p:nvCxnSpPr>
        <p:spPr>
          <a:xfrm>
            <a:off x="1046163" y="1985963"/>
            <a:ext cx="0" cy="3770312"/>
          </a:xfrm>
          <a:prstGeom prst="line">
            <a:avLst/>
          </a:prstGeom>
          <a:ln w="38100" cmpd="sng">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457200"/>
            <a:ext cx="7086600" cy="548640"/>
          </a:xfrm>
        </p:spPr>
        <p:txBody>
          <a:bodyPr/>
          <a:lstStyle>
            <a:lvl1pPr>
              <a:defRPr>
                <a:solidFill>
                  <a:schemeClr val="accent1"/>
                </a:solidFill>
              </a:defRPr>
            </a:lvl1pPr>
          </a:lstStyle>
          <a:p>
            <a:r>
              <a:rPr lang="en-US"/>
              <a:t>Click to edit Master title style</a:t>
            </a:r>
            <a:endParaRPr lang="en-US" dirty="0"/>
          </a:p>
        </p:txBody>
      </p:sp>
      <p:sp>
        <p:nvSpPr>
          <p:cNvPr id="5" name="Text Placeholder 4"/>
          <p:cNvSpPr>
            <a:spLocks noGrp="1"/>
          </p:cNvSpPr>
          <p:nvPr>
            <p:ph type="body" sz="quarter" idx="13"/>
          </p:nvPr>
        </p:nvSpPr>
        <p:spPr>
          <a:xfrm>
            <a:off x="3360345" y="1108656"/>
            <a:ext cx="2286000" cy="685800"/>
          </a:xfrm>
          <a:solidFill>
            <a:schemeClr val="accent2"/>
          </a:solidFill>
          <a:ln>
            <a:noFill/>
          </a:ln>
        </p:spPr>
        <p:txBody>
          <a:bodyPr anchor="ctr"/>
          <a:lstStyle>
            <a:lvl1pPr algn="ctr">
              <a:defRPr sz="1600" b="1">
                <a:solidFill>
                  <a:schemeClr val="bg1"/>
                </a:solidFill>
              </a:defRPr>
            </a:lvl1pPr>
            <a:lvl2pPr marL="0" indent="0" algn="ctr">
              <a:buFontTx/>
              <a:buNone/>
              <a:defRPr sz="1400">
                <a:solidFill>
                  <a:schemeClr val="bg1"/>
                </a:solidFill>
              </a:defRPr>
            </a:lvl2pPr>
          </a:lstStyle>
          <a:p>
            <a:pPr lvl="0"/>
            <a:r>
              <a:rPr lang="en-US"/>
              <a:t>Click to edit Master text styles</a:t>
            </a:r>
          </a:p>
          <a:p>
            <a:pPr lvl="1"/>
            <a:r>
              <a:rPr lang="en-US"/>
              <a:t>Second level</a:t>
            </a:r>
          </a:p>
        </p:txBody>
      </p:sp>
      <p:sp>
        <p:nvSpPr>
          <p:cNvPr id="10" name="Text Placeholder 4"/>
          <p:cNvSpPr>
            <a:spLocks noGrp="1"/>
          </p:cNvSpPr>
          <p:nvPr>
            <p:ph type="body" sz="quarter" idx="15"/>
          </p:nvPr>
        </p:nvSpPr>
        <p:spPr>
          <a:xfrm>
            <a:off x="531330" y="2163633"/>
            <a:ext cx="1028968" cy="685800"/>
          </a:xfrm>
          <a:solidFill>
            <a:schemeClr val="accent3"/>
          </a:solidFill>
        </p:spPr>
        <p:txBody>
          <a:bodyPr anchor="ctr"/>
          <a:lstStyle>
            <a:lvl1pPr algn="ctr">
              <a:defRPr sz="1300" b="1">
                <a:solidFill>
                  <a:schemeClr val="bg1"/>
                </a:solidFill>
              </a:defRPr>
            </a:lvl1pPr>
            <a:lvl2pPr marL="0" indent="0" algn="ctr">
              <a:spcBef>
                <a:spcPts val="0"/>
              </a:spcBef>
              <a:buFontTx/>
              <a:buNone/>
              <a:defRPr sz="1100">
                <a:solidFill>
                  <a:schemeClr val="bg1"/>
                </a:solidFill>
              </a:defRPr>
            </a:lvl2pPr>
          </a:lstStyle>
          <a:p>
            <a:pPr lvl="0"/>
            <a:r>
              <a:rPr lang="en-US"/>
              <a:t>Click to edit Master text styles</a:t>
            </a:r>
          </a:p>
          <a:p>
            <a:pPr lvl="1"/>
            <a:r>
              <a:rPr lang="en-US"/>
              <a:t>Second level</a:t>
            </a:r>
          </a:p>
        </p:txBody>
      </p:sp>
      <p:sp>
        <p:nvSpPr>
          <p:cNvPr id="76" name="Text Placeholder 3"/>
          <p:cNvSpPr>
            <a:spLocks noGrp="1"/>
          </p:cNvSpPr>
          <p:nvPr>
            <p:ph type="body" sz="quarter" idx="11"/>
          </p:nvPr>
        </p:nvSpPr>
        <p:spPr>
          <a:xfrm>
            <a:off x="5405573" y="6373368"/>
            <a:ext cx="1244528" cy="228600"/>
          </a:xfrm>
        </p:spPr>
        <p:txBody>
          <a:bodyPr tIns="45720" bIns="45720" anchor="ctr"/>
          <a:lstStyle>
            <a:lvl1pPr>
              <a:defRPr sz="600" baseline="0">
                <a:solidFill>
                  <a:schemeClr val="bg2"/>
                </a:solidFill>
              </a:defRPr>
            </a:lvl1pPr>
          </a:lstStyle>
          <a:p>
            <a:pPr lvl="0"/>
            <a:r>
              <a:rPr lang="en-US"/>
              <a:t>Click to edit Master text styles</a:t>
            </a:r>
          </a:p>
        </p:txBody>
      </p:sp>
      <p:sp>
        <p:nvSpPr>
          <p:cNvPr id="77" name="Text Placeholder 6"/>
          <p:cNvSpPr>
            <a:spLocks noGrp="1"/>
          </p:cNvSpPr>
          <p:nvPr>
            <p:ph type="body" sz="quarter" idx="12"/>
          </p:nvPr>
        </p:nvSpPr>
        <p:spPr>
          <a:xfrm>
            <a:off x="3294218" y="6373368"/>
            <a:ext cx="1728216" cy="228600"/>
          </a:xfrm>
        </p:spPr>
        <p:txBody>
          <a:bodyPr tIns="45720" bIns="45720" anchor="ctr"/>
          <a:lstStyle>
            <a:lvl1pPr>
              <a:defRPr sz="600" baseline="0">
                <a:solidFill>
                  <a:schemeClr val="tx1"/>
                </a:solidFill>
              </a:defRPr>
            </a:lvl1pPr>
          </a:lstStyle>
          <a:p>
            <a:pPr lvl="0"/>
            <a:r>
              <a:rPr lang="en-US"/>
              <a:t>Click to edit Master text styles</a:t>
            </a:r>
          </a:p>
        </p:txBody>
      </p:sp>
      <p:sp>
        <p:nvSpPr>
          <p:cNvPr id="74" name="Text Placeholder 4"/>
          <p:cNvSpPr>
            <a:spLocks noGrp="1"/>
          </p:cNvSpPr>
          <p:nvPr>
            <p:ph type="body" sz="quarter" idx="50"/>
          </p:nvPr>
        </p:nvSpPr>
        <p:spPr>
          <a:xfrm>
            <a:off x="1682536" y="2163633"/>
            <a:ext cx="1028968" cy="685800"/>
          </a:xfrm>
          <a:solidFill>
            <a:schemeClr val="accent3"/>
          </a:solidFill>
        </p:spPr>
        <p:txBody>
          <a:bodyPr anchor="ctr"/>
          <a:lstStyle>
            <a:lvl1pPr algn="ctr">
              <a:defRPr sz="1300" b="1">
                <a:solidFill>
                  <a:schemeClr val="bg1"/>
                </a:solidFill>
              </a:defRPr>
            </a:lvl1pPr>
            <a:lvl2pPr marL="0" indent="0" algn="ctr">
              <a:spcBef>
                <a:spcPts val="0"/>
              </a:spcBef>
              <a:buFontTx/>
              <a:buNone/>
              <a:defRPr sz="1100">
                <a:solidFill>
                  <a:schemeClr val="bg1"/>
                </a:solidFill>
              </a:defRPr>
            </a:lvl2pPr>
          </a:lstStyle>
          <a:p>
            <a:pPr lvl="0"/>
            <a:r>
              <a:rPr lang="en-US"/>
              <a:t>Click to edit Master text styles</a:t>
            </a:r>
          </a:p>
          <a:p>
            <a:pPr lvl="1"/>
            <a:r>
              <a:rPr lang="en-US"/>
              <a:t>Second level</a:t>
            </a:r>
          </a:p>
        </p:txBody>
      </p:sp>
      <p:sp>
        <p:nvSpPr>
          <p:cNvPr id="75" name="Text Placeholder 4"/>
          <p:cNvSpPr>
            <a:spLocks noGrp="1"/>
          </p:cNvSpPr>
          <p:nvPr>
            <p:ph type="body" sz="quarter" idx="51"/>
          </p:nvPr>
        </p:nvSpPr>
        <p:spPr>
          <a:xfrm>
            <a:off x="2833742" y="2163633"/>
            <a:ext cx="1028968" cy="685800"/>
          </a:xfrm>
          <a:solidFill>
            <a:schemeClr val="accent3"/>
          </a:solidFill>
        </p:spPr>
        <p:txBody>
          <a:bodyPr anchor="ctr"/>
          <a:lstStyle>
            <a:lvl1pPr algn="ctr">
              <a:defRPr sz="1300" b="1">
                <a:solidFill>
                  <a:schemeClr val="bg1"/>
                </a:solidFill>
              </a:defRPr>
            </a:lvl1pPr>
            <a:lvl2pPr marL="0" indent="0" algn="ctr">
              <a:spcBef>
                <a:spcPts val="0"/>
              </a:spcBef>
              <a:buFontTx/>
              <a:buNone/>
              <a:defRPr sz="1100">
                <a:solidFill>
                  <a:schemeClr val="bg1"/>
                </a:solidFill>
              </a:defRPr>
            </a:lvl2pPr>
          </a:lstStyle>
          <a:p>
            <a:pPr lvl="0"/>
            <a:r>
              <a:rPr lang="en-US"/>
              <a:t>Click to edit Master text styles</a:t>
            </a:r>
          </a:p>
          <a:p>
            <a:pPr lvl="1"/>
            <a:r>
              <a:rPr lang="en-US"/>
              <a:t>Second level</a:t>
            </a:r>
          </a:p>
        </p:txBody>
      </p:sp>
      <p:sp>
        <p:nvSpPr>
          <p:cNvPr id="78" name="Text Placeholder 4"/>
          <p:cNvSpPr>
            <a:spLocks noGrp="1"/>
          </p:cNvSpPr>
          <p:nvPr>
            <p:ph type="body" sz="quarter" idx="52"/>
          </p:nvPr>
        </p:nvSpPr>
        <p:spPr>
          <a:xfrm>
            <a:off x="3984948" y="2163633"/>
            <a:ext cx="1028968" cy="685800"/>
          </a:xfrm>
          <a:solidFill>
            <a:schemeClr val="accent3"/>
          </a:solidFill>
        </p:spPr>
        <p:txBody>
          <a:bodyPr anchor="ctr"/>
          <a:lstStyle>
            <a:lvl1pPr algn="ctr">
              <a:defRPr sz="1300" b="1">
                <a:solidFill>
                  <a:schemeClr val="bg1"/>
                </a:solidFill>
              </a:defRPr>
            </a:lvl1pPr>
            <a:lvl2pPr marL="0" indent="0" algn="ctr">
              <a:spcBef>
                <a:spcPts val="0"/>
              </a:spcBef>
              <a:buFontTx/>
              <a:buNone/>
              <a:defRPr sz="1100">
                <a:solidFill>
                  <a:schemeClr val="bg1"/>
                </a:solidFill>
              </a:defRPr>
            </a:lvl2pPr>
          </a:lstStyle>
          <a:p>
            <a:pPr lvl="0"/>
            <a:r>
              <a:rPr lang="en-US"/>
              <a:t>Click to edit Master text styles</a:t>
            </a:r>
          </a:p>
          <a:p>
            <a:pPr lvl="1"/>
            <a:r>
              <a:rPr lang="en-US"/>
              <a:t>Second level</a:t>
            </a:r>
          </a:p>
        </p:txBody>
      </p:sp>
      <p:sp>
        <p:nvSpPr>
          <p:cNvPr id="79" name="Text Placeholder 4"/>
          <p:cNvSpPr>
            <a:spLocks noGrp="1"/>
          </p:cNvSpPr>
          <p:nvPr>
            <p:ph type="body" sz="quarter" idx="53"/>
          </p:nvPr>
        </p:nvSpPr>
        <p:spPr>
          <a:xfrm>
            <a:off x="5136154" y="2163633"/>
            <a:ext cx="1028968" cy="685800"/>
          </a:xfrm>
          <a:solidFill>
            <a:schemeClr val="accent3"/>
          </a:solidFill>
        </p:spPr>
        <p:txBody>
          <a:bodyPr anchor="ctr"/>
          <a:lstStyle>
            <a:lvl1pPr algn="ctr">
              <a:defRPr sz="1300" b="1">
                <a:solidFill>
                  <a:schemeClr val="bg1"/>
                </a:solidFill>
              </a:defRPr>
            </a:lvl1pPr>
            <a:lvl2pPr marL="0" indent="0" algn="ctr">
              <a:spcBef>
                <a:spcPts val="0"/>
              </a:spcBef>
              <a:buFontTx/>
              <a:buNone/>
              <a:defRPr sz="1100">
                <a:solidFill>
                  <a:schemeClr val="bg1"/>
                </a:solidFill>
              </a:defRPr>
            </a:lvl2pPr>
          </a:lstStyle>
          <a:p>
            <a:pPr lvl="0"/>
            <a:r>
              <a:rPr lang="en-US"/>
              <a:t>Click to edit Master text styles</a:t>
            </a:r>
          </a:p>
          <a:p>
            <a:pPr lvl="1"/>
            <a:r>
              <a:rPr lang="en-US"/>
              <a:t>Second level</a:t>
            </a:r>
          </a:p>
        </p:txBody>
      </p:sp>
      <p:sp>
        <p:nvSpPr>
          <p:cNvPr id="80" name="Text Placeholder 4"/>
          <p:cNvSpPr>
            <a:spLocks noGrp="1"/>
          </p:cNvSpPr>
          <p:nvPr>
            <p:ph type="body" sz="quarter" idx="54"/>
          </p:nvPr>
        </p:nvSpPr>
        <p:spPr>
          <a:xfrm>
            <a:off x="6287360" y="2163633"/>
            <a:ext cx="1028968" cy="685800"/>
          </a:xfrm>
          <a:solidFill>
            <a:schemeClr val="accent3"/>
          </a:solidFill>
        </p:spPr>
        <p:txBody>
          <a:bodyPr anchor="ctr"/>
          <a:lstStyle>
            <a:lvl1pPr algn="ctr">
              <a:defRPr sz="1300" b="1">
                <a:solidFill>
                  <a:schemeClr val="bg1"/>
                </a:solidFill>
              </a:defRPr>
            </a:lvl1pPr>
            <a:lvl2pPr marL="0" indent="0" algn="ctr">
              <a:spcBef>
                <a:spcPts val="0"/>
              </a:spcBef>
              <a:buFontTx/>
              <a:buNone/>
              <a:defRPr sz="1100">
                <a:solidFill>
                  <a:schemeClr val="bg1"/>
                </a:solidFill>
              </a:defRPr>
            </a:lvl2pPr>
          </a:lstStyle>
          <a:p>
            <a:pPr lvl="0"/>
            <a:r>
              <a:rPr lang="en-US"/>
              <a:t>Click to edit Master text styles</a:t>
            </a:r>
          </a:p>
          <a:p>
            <a:pPr lvl="1"/>
            <a:r>
              <a:rPr lang="en-US"/>
              <a:t>Second level</a:t>
            </a:r>
          </a:p>
        </p:txBody>
      </p:sp>
      <p:sp>
        <p:nvSpPr>
          <p:cNvPr id="81" name="Text Placeholder 4"/>
          <p:cNvSpPr>
            <a:spLocks noGrp="1"/>
          </p:cNvSpPr>
          <p:nvPr>
            <p:ph type="body" sz="quarter" idx="55"/>
          </p:nvPr>
        </p:nvSpPr>
        <p:spPr>
          <a:xfrm>
            <a:off x="7438567" y="2163633"/>
            <a:ext cx="1028968" cy="685800"/>
          </a:xfrm>
          <a:solidFill>
            <a:schemeClr val="accent3"/>
          </a:solidFill>
        </p:spPr>
        <p:txBody>
          <a:bodyPr anchor="ctr"/>
          <a:lstStyle>
            <a:lvl1pPr algn="ctr">
              <a:defRPr sz="1300" b="1">
                <a:solidFill>
                  <a:schemeClr val="bg1"/>
                </a:solidFill>
              </a:defRPr>
            </a:lvl1pPr>
            <a:lvl2pPr marL="0" indent="0" algn="ctr">
              <a:spcBef>
                <a:spcPts val="0"/>
              </a:spcBef>
              <a:buFontTx/>
              <a:buNone/>
              <a:defRPr sz="1100">
                <a:solidFill>
                  <a:schemeClr val="bg1"/>
                </a:solidFill>
              </a:defRPr>
            </a:lvl2pPr>
          </a:lstStyle>
          <a:p>
            <a:pPr lvl="0"/>
            <a:r>
              <a:rPr lang="en-US"/>
              <a:t>Click to edit Master text styles</a:t>
            </a:r>
          </a:p>
          <a:p>
            <a:pPr lvl="1"/>
            <a:r>
              <a:rPr lang="en-US"/>
              <a:t>Second level</a:t>
            </a:r>
          </a:p>
        </p:txBody>
      </p:sp>
      <p:sp>
        <p:nvSpPr>
          <p:cNvPr id="93" name="Text Placeholder 4"/>
          <p:cNvSpPr>
            <a:spLocks noGrp="1"/>
          </p:cNvSpPr>
          <p:nvPr>
            <p:ph type="body" sz="quarter" idx="60"/>
          </p:nvPr>
        </p:nvSpPr>
        <p:spPr>
          <a:xfrm>
            <a:off x="531330" y="4601205"/>
            <a:ext cx="1028968" cy="685800"/>
          </a:xfrm>
          <a:solidFill>
            <a:schemeClr val="bg2">
              <a:lumMod val="60000"/>
              <a:lumOff val="40000"/>
            </a:schemeClr>
          </a:solidFill>
        </p:spPr>
        <p:txBody>
          <a:bodyPr anchor="ctr"/>
          <a:lstStyle>
            <a:lvl1pPr algn="ctr">
              <a:defRPr sz="1300" b="1">
                <a:solidFill>
                  <a:schemeClr val="bg1"/>
                </a:solidFill>
              </a:defRPr>
            </a:lvl1pPr>
            <a:lvl2pPr marL="0" indent="0" algn="ctr">
              <a:spcBef>
                <a:spcPts val="0"/>
              </a:spcBef>
              <a:buFontTx/>
              <a:buNone/>
              <a:defRPr sz="1100">
                <a:solidFill>
                  <a:schemeClr val="bg1"/>
                </a:solidFill>
              </a:defRPr>
            </a:lvl2pPr>
          </a:lstStyle>
          <a:p>
            <a:pPr lvl="0"/>
            <a:r>
              <a:rPr lang="en-US"/>
              <a:t>Click to edit Master text styles</a:t>
            </a:r>
          </a:p>
          <a:p>
            <a:pPr lvl="1"/>
            <a:r>
              <a:rPr lang="en-US"/>
              <a:t>Second level</a:t>
            </a:r>
          </a:p>
        </p:txBody>
      </p:sp>
      <p:sp>
        <p:nvSpPr>
          <p:cNvPr id="94" name="Text Placeholder 4"/>
          <p:cNvSpPr>
            <a:spLocks noGrp="1"/>
          </p:cNvSpPr>
          <p:nvPr>
            <p:ph type="body" sz="quarter" idx="61"/>
          </p:nvPr>
        </p:nvSpPr>
        <p:spPr>
          <a:xfrm>
            <a:off x="1682536" y="4601205"/>
            <a:ext cx="1028968" cy="685800"/>
          </a:xfrm>
          <a:solidFill>
            <a:schemeClr val="bg2">
              <a:lumMod val="60000"/>
              <a:lumOff val="40000"/>
            </a:schemeClr>
          </a:solidFill>
        </p:spPr>
        <p:txBody>
          <a:bodyPr anchor="ctr"/>
          <a:lstStyle>
            <a:lvl1pPr algn="ctr">
              <a:defRPr sz="1300" b="1">
                <a:solidFill>
                  <a:schemeClr val="bg1"/>
                </a:solidFill>
              </a:defRPr>
            </a:lvl1pPr>
            <a:lvl2pPr marL="0" indent="0" algn="ctr">
              <a:spcBef>
                <a:spcPts val="0"/>
              </a:spcBef>
              <a:buFontTx/>
              <a:buNone/>
              <a:defRPr sz="1100">
                <a:solidFill>
                  <a:schemeClr val="bg1"/>
                </a:solidFill>
              </a:defRPr>
            </a:lvl2pPr>
          </a:lstStyle>
          <a:p>
            <a:pPr lvl="0"/>
            <a:r>
              <a:rPr lang="en-US"/>
              <a:t>Click to edit Master text styles</a:t>
            </a:r>
          </a:p>
          <a:p>
            <a:pPr lvl="1"/>
            <a:r>
              <a:rPr lang="en-US"/>
              <a:t>Second level</a:t>
            </a:r>
          </a:p>
        </p:txBody>
      </p:sp>
      <p:sp>
        <p:nvSpPr>
          <p:cNvPr id="95" name="Text Placeholder 4"/>
          <p:cNvSpPr>
            <a:spLocks noGrp="1"/>
          </p:cNvSpPr>
          <p:nvPr>
            <p:ph type="body" sz="quarter" idx="62"/>
          </p:nvPr>
        </p:nvSpPr>
        <p:spPr>
          <a:xfrm>
            <a:off x="2833742" y="4601205"/>
            <a:ext cx="1028968" cy="685800"/>
          </a:xfrm>
          <a:solidFill>
            <a:schemeClr val="bg2">
              <a:lumMod val="60000"/>
              <a:lumOff val="40000"/>
            </a:schemeClr>
          </a:solidFill>
        </p:spPr>
        <p:txBody>
          <a:bodyPr anchor="ctr"/>
          <a:lstStyle>
            <a:lvl1pPr algn="ctr">
              <a:defRPr sz="1300" b="1">
                <a:solidFill>
                  <a:schemeClr val="bg1"/>
                </a:solidFill>
              </a:defRPr>
            </a:lvl1pPr>
            <a:lvl2pPr marL="0" indent="0" algn="ctr">
              <a:spcBef>
                <a:spcPts val="0"/>
              </a:spcBef>
              <a:buFontTx/>
              <a:buNone/>
              <a:defRPr sz="1100">
                <a:solidFill>
                  <a:schemeClr val="bg1"/>
                </a:solidFill>
              </a:defRPr>
            </a:lvl2pPr>
          </a:lstStyle>
          <a:p>
            <a:pPr lvl="0"/>
            <a:r>
              <a:rPr lang="en-US"/>
              <a:t>Click to edit Master text styles</a:t>
            </a:r>
          </a:p>
          <a:p>
            <a:pPr lvl="1"/>
            <a:r>
              <a:rPr lang="en-US"/>
              <a:t>Second level</a:t>
            </a:r>
          </a:p>
        </p:txBody>
      </p:sp>
      <p:sp>
        <p:nvSpPr>
          <p:cNvPr id="96" name="Text Placeholder 4"/>
          <p:cNvSpPr>
            <a:spLocks noGrp="1"/>
          </p:cNvSpPr>
          <p:nvPr>
            <p:ph type="body" sz="quarter" idx="63"/>
          </p:nvPr>
        </p:nvSpPr>
        <p:spPr>
          <a:xfrm>
            <a:off x="3984948" y="4601205"/>
            <a:ext cx="1028968" cy="685800"/>
          </a:xfrm>
          <a:solidFill>
            <a:schemeClr val="bg2">
              <a:lumMod val="60000"/>
              <a:lumOff val="40000"/>
            </a:schemeClr>
          </a:solidFill>
        </p:spPr>
        <p:txBody>
          <a:bodyPr anchor="ctr"/>
          <a:lstStyle>
            <a:lvl1pPr algn="ctr">
              <a:defRPr sz="1300" b="1">
                <a:solidFill>
                  <a:schemeClr val="bg1"/>
                </a:solidFill>
              </a:defRPr>
            </a:lvl1pPr>
            <a:lvl2pPr marL="0" indent="0" algn="ctr">
              <a:spcBef>
                <a:spcPts val="0"/>
              </a:spcBef>
              <a:buFontTx/>
              <a:buNone/>
              <a:defRPr sz="1100">
                <a:solidFill>
                  <a:schemeClr val="bg1"/>
                </a:solidFill>
              </a:defRPr>
            </a:lvl2pPr>
          </a:lstStyle>
          <a:p>
            <a:pPr lvl="0"/>
            <a:r>
              <a:rPr lang="en-US"/>
              <a:t>Click to edit Master text styles</a:t>
            </a:r>
          </a:p>
          <a:p>
            <a:pPr lvl="1"/>
            <a:r>
              <a:rPr lang="en-US"/>
              <a:t>Second level</a:t>
            </a:r>
          </a:p>
        </p:txBody>
      </p:sp>
      <p:sp>
        <p:nvSpPr>
          <p:cNvPr id="97" name="Text Placeholder 4"/>
          <p:cNvSpPr>
            <a:spLocks noGrp="1"/>
          </p:cNvSpPr>
          <p:nvPr>
            <p:ph type="body" sz="quarter" idx="64"/>
          </p:nvPr>
        </p:nvSpPr>
        <p:spPr>
          <a:xfrm>
            <a:off x="5136154" y="4601205"/>
            <a:ext cx="1028968" cy="685800"/>
          </a:xfrm>
          <a:solidFill>
            <a:schemeClr val="bg2">
              <a:lumMod val="60000"/>
              <a:lumOff val="40000"/>
            </a:schemeClr>
          </a:solidFill>
        </p:spPr>
        <p:txBody>
          <a:bodyPr anchor="ctr"/>
          <a:lstStyle>
            <a:lvl1pPr algn="ctr">
              <a:defRPr sz="1300" b="1">
                <a:solidFill>
                  <a:schemeClr val="bg1"/>
                </a:solidFill>
              </a:defRPr>
            </a:lvl1pPr>
            <a:lvl2pPr marL="0" indent="0" algn="ctr">
              <a:spcBef>
                <a:spcPts val="0"/>
              </a:spcBef>
              <a:buFontTx/>
              <a:buNone/>
              <a:defRPr sz="1100">
                <a:solidFill>
                  <a:schemeClr val="bg1"/>
                </a:solidFill>
              </a:defRPr>
            </a:lvl2pPr>
          </a:lstStyle>
          <a:p>
            <a:pPr lvl="0"/>
            <a:r>
              <a:rPr lang="en-US"/>
              <a:t>Click to edit Master text styles</a:t>
            </a:r>
          </a:p>
          <a:p>
            <a:pPr lvl="1"/>
            <a:r>
              <a:rPr lang="en-US"/>
              <a:t>Second level</a:t>
            </a:r>
          </a:p>
        </p:txBody>
      </p:sp>
      <p:sp>
        <p:nvSpPr>
          <p:cNvPr id="98" name="Text Placeholder 4"/>
          <p:cNvSpPr>
            <a:spLocks noGrp="1"/>
          </p:cNvSpPr>
          <p:nvPr>
            <p:ph type="body" sz="quarter" idx="65"/>
          </p:nvPr>
        </p:nvSpPr>
        <p:spPr>
          <a:xfrm>
            <a:off x="6287360" y="4601205"/>
            <a:ext cx="1028968" cy="685800"/>
          </a:xfrm>
          <a:solidFill>
            <a:schemeClr val="bg2">
              <a:lumMod val="60000"/>
              <a:lumOff val="40000"/>
            </a:schemeClr>
          </a:solidFill>
        </p:spPr>
        <p:txBody>
          <a:bodyPr anchor="ctr"/>
          <a:lstStyle>
            <a:lvl1pPr algn="ctr">
              <a:defRPr sz="1300" b="1">
                <a:solidFill>
                  <a:schemeClr val="bg1"/>
                </a:solidFill>
              </a:defRPr>
            </a:lvl1pPr>
            <a:lvl2pPr marL="0" indent="0" algn="ctr">
              <a:spcBef>
                <a:spcPts val="0"/>
              </a:spcBef>
              <a:buFontTx/>
              <a:buNone/>
              <a:defRPr sz="1100">
                <a:solidFill>
                  <a:schemeClr val="bg1"/>
                </a:solidFill>
              </a:defRPr>
            </a:lvl2pPr>
          </a:lstStyle>
          <a:p>
            <a:pPr lvl="0"/>
            <a:r>
              <a:rPr lang="en-US"/>
              <a:t>Click to edit Master text styles</a:t>
            </a:r>
          </a:p>
          <a:p>
            <a:pPr lvl="1"/>
            <a:r>
              <a:rPr lang="en-US"/>
              <a:t>Second level</a:t>
            </a:r>
          </a:p>
        </p:txBody>
      </p:sp>
      <p:sp>
        <p:nvSpPr>
          <p:cNvPr id="99" name="Text Placeholder 4"/>
          <p:cNvSpPr>
            <a:spLocks noGrp="1"/>
          </p:cNvSpPr>
          <p:nvPr>
            <p:ph type="body" sz="quarter" idx="66"/>
          </p:nvPr>
        </p:nvSpPr>
        <p:spPr>
          <a:xfrm>
            <a:off x="7438567" y="4601205"/>
            <a:ext cx="1028968" cy="685800"/>
          </a:xfrm>
          <a:solidFill>
            <a:schemeClr val="bg2">
              <a:lumMod val="60000"/>
              <a:lumOff val="40000"/>
            </a:schemeClr>
          </a:solidFill>
        </p:spPr>
        <p:txBody>
          <a:bodyPr anchor="ctr"/>
          <a:lstStyle>
            <a:lvl1pPr algn="ctr">
              <a:defRPr sz="1300" b="1">
                <a:solidFill>
                  <a:schemeClr val="bg1"/>
                </a:solidFill>
              </a:defRPr>
            </a:lvl1pPr>
            <a:lvl2pPr marL="0" indent="0" algn="ctr">
              <a:spcBef>
                <a:spcPts val="0"/>
              </a:spcBef>
              <a:buFontTx/>
              <a:buNone/>
              <a:defRPr sz="1100">
                <a:solidFill>
                  <a:schemeClr val="bg1"/>
                </a:solidFill>
              </a:defRPr>
            </a:lvl2pPr>
          </a:lstStyle>
          <a:p>
            <a:pPr lvl="0"/>
            <a:r>
              <a:rPr lang="en-US"/>
              <a:t>Click to edit Master text styles</a:t>
            </a:r>
          </a:p>
          <a:p>
            <a:pPr lvl="1"/>
            <a:r>
              <a:rPr lang="en-US"/>
              <a:t>Second level</a:t>
            </a:r>
          </a:p>
        </p:txBody>
      </p:sp>
      <p:sp>
        <p:nvSpPr>
          <p:cNvPr id="100" name="Text Placeholder 4"/>
          <p:cNvSpPr>
            <a:spLocks noGrp="1"/>
          </p:cNvSpPr>
          <p:nvPr>
            <p:ph type="body" sz="quarter" idx="67"/>
          </p:nvPr>
        </p:nvSpPr>
        <p:spPr>
          <a:xfrm>
            <a:off x="531330" y="5413728"/>
            <a:ext cx="1028968" cy="685800"/>
          </a:xfrm>
          <a:solidFill>
            <a:schemeClr val="bg2">
              <a:lumMod val="60000"/>
              <a:lumOff val="40000"/>
            </a:schemeClr>
          </a:solidFill>
        </p:spPr>
        <p:txBody>
          <a:bodyPr anchor="ctr"/>
          <a:lstStyle>
            <a:lvl1pPr algn="ctr">
              <a:defRPr sz="1300" b="1">
                <a:solidFill>
                  <a:schemeClr val="bg1"/>
                </a:solidFill>
              </a:defRPr>
            </a:lvl1pPr>
            <a:lvl2pPr marL="0" indent="0" algn="ctr">
              <a:spcBef>
                <a:spcPts val="0"/>
              </a:spcBef>
              <a:buFontTx/>
              <a:buNone/>
              <a:defRPr sz="1100">
                <a:solidFill>
                  <a:schemeClr val="bg1"/>
                </a:solidFill>
              </a:defRPr>
            </a:lvl2pPr>
          </a:lstStyle>
          <a:p>
            <a:pPr lvl="0"/>
            <a:r>
              <a:rPr lang="en-US"/>
              <a:t>Click to edit Master text styles</a:t>
            </a:r>
          </a:p>
          <a:p>
            <a:pPr lvl="1"/>
            <a:r>
              <a:rPr lang="en-US"/>
              <a:t>Second level</a:t>
            </a:r>
          </a:p>
        </p:txBody>
      </p:sp>
      <p:sp>
        <p:nvSpPr>
          <p:cNvPr id="101" name="Text Placeholder 4"/>
          <p:cNvSpPr>
            <a:spLocks noGrp="1"/>
          </p:cNvSpPr>
          <p:nvPr>
            <p:ph type="body" sz="quarter" idx="68"/>
          </p:nvPr>
        </p:nvSpPr>
        <p:spPr>
          <a:xfrm>
            <a:off x="1682536" y="5413728"/>
            <a:ext cx="1028968" cy="685800"/>
          </a:xfrm>
          <a:solidFill>
            <a:schemeClr val="bg2">
              <a:lumMod val="60000"/>
              <a:lumOff val="40000"/>
            </a:schemeClr>
          </a:solidFill>
        </p:spPr>
        <p:txBody>
          <a:bodyPr anchor="ctr"/>
          <a:lstStyle>
            <a:lvl1pPr algn="ctr">
              <a:defRPr sz="1300" b="1">
                <a:solidFill>
                  <a:schemeClr val="bg1"/>
                </a:solidFill>
              </a:defRPr>
            </a:lvl1pPr>
            <a:lvl2pPr marL="0" indent="0" algn="ctr">
              <a:spcBef>
                <a:spcPts val="0"/>
              </a:spcBef>
              <a:buFontTx/>
              <a:buNone/>
              <a:defRPr sz="1100">
                <a:solidFill>
                  <a:schemeClr val="bg1"/>
                </a:solidFill>
              </a:defRPr>
            </a:lvl2pPr>
          </a:lstStyle>
          <a:p>
            <a:pPr lvl="0"/>
            <a:r>
              <a:rPr lang="en-US"/>
              <a:t>Click to edit Master text styles</a:t>
            </a:r>
          </a:p>
          <a:p>
            <a:pPr lvl="1"/>
            <a:r>
              <a:rPr lang="en-US"/>
              <a:t>Second level</a:t>
            </a:r>
          </a:p>
        </p:txBody>
      </p:sp>
      <p:sp>
        <p:nvSpPr>
          <p:cNvPr id="102" name="Text Placeholder 4"/>
          <p:cNvSpPr>
            <a:spLocks noGrp="1"/>
          </p:cNvSpPr>
          <p:nvPr>
            <p:ph type="body" sz="quarter" idx="69"/>
          </p:nvPr>
        </p:nvSpPr>
        <p:spPr>
          <a:xfrm>
            <a:off x="2833742" y="5413728"/>
            <a:ext cx="1028968" cy="685800"/>
          </a:xfrm>
          <a:solidFill>
            <a:schemeClr val="bg2">
              <a:lumMod val="60000"/>
              <a:lumOff val="40000"/>
            </a:schemeClr>
          </a:solidFill>
        </p:spPr>
        <p:txBody>
          <a:bodyPr anchor="ctr"/>
          <a:lstStyle>
            <a:lvl1pPr algn="ctr">
              <a:defRPr sz="1300" b="1">
                <a:solidFill>
                  <a:schemeClr val="bg1"/>
                </a:solidFill>
              </a:defRPr>
            </a:lvl1pPr>
            <a:lvl2pPr marL="0" indent="0" algn="ctr">
              <a:spcBef>
                <a:spcPts val="0"/>
              </a:spcBef>
              <a:buFontTx/>
              <a:buNone/>
              <a:defRPr sz="1100">
                <a:solidFill>
                  <a:schemeClr val="bg1"/>
                </a:solidFill>
              </a:defRPr>
            </a:lvl2pPr>
          </a:lstStyle>
          <a:p>
            <a:pPr lvl="0"/>
            <a:r>
              <a:rPr lang="en-US"/>
              <a:t>Click to edit Master text styles</a:t>
            </a:r>
          </a:p>
          <a:p>
            <a:pPr lvl="1"/>
            <a:r>
              <a:rPr lang="en-US"/>
              <a:t>Second level</a:t>
            </a:r>
          </a:p>
        </p:txBody>
      </p:sp>
      <p:sp>
        <p:nvSpPr>
          <p:cNvPr id="103" name="Text Placeholder 4"/>
          <p:cNvSpPr>
            <a:spLocks noGrp="1"/>
          </p:cNvSpPr>
          <p:nvPr>
            <p:ph type="body" sz="quarter" idx="70"/>
          </p:nvPr>
        </p:nvSpPr>
        <p:spPr>
          <a:xfrm>
            <a:off x="3984948" y="5413728"/>
            <a:ext cx="1028968" cy="685800"/>
          </a:xfrm>
          <a:solidFill>
            <a:schemeClr val="bg2">
              <a:lumMod val="60000"/>
              <a:lumOff val="40000"/>
            </a:schemeClr>
          </a:solidFill>
        </p:spPr>
        <p:txBody>
          <a:bodyPr anchor="ctr"/>
          <a:lstStyle>
            <a:lvl1pPr algn="ctr">
              <a:defRPr sz="1300" b="1">
                <a:solidFill>
                  <a:schemeClr val="bg1"/>
                </a:solidFill>
              </a:defRPr>
            </a:lvl1pPr>
            <a:lvl2pPr marL="0" indent="0" algn="ctr">
              <a:spcBef>
                <a:spcPts val="0"/>
              </a:spcBef>
              <a:buFontTx/>
              <a:buNone/>
              <a:defRPr sz="1100">
                <a:solidFill>
                  <a:schemeClr val="bg1"/>
                </a:solidFill>
              </a:defRPr>
            </a:lvl2pPr>
          </a:lstStyle>
          <a:p>
            <a:pPr lvl="0"/>
            <a:r>
              <a:rPr lang="en-US"/>
              <a:t>Click to edit Master text styles</a:t>
            </a:r>
          </a:p>
          <a:p>
            <a:pPr lvl="1"/>
            <a:r>
              <a:rPr lang="en-US"/>
              <a:t>Second level</a:t>
            </a:r>
          </a:p>
        </p:txBody>
      </p:sp>
      <p:sp>
        <p:nvSpPr>
          <p:cNvPr id="104" name="Text Placeholder 4"/>
          <p:cNvSpPr>
            <a:spLocks noGrp="1"/>
          </p:cNvSpPr>
          <p:nvPr>
            <p:ph type="body" sz="quarter" idx="71"/>
          </p:nvPr>
        </p:nvSpPr>
        <p:spPr>
          <a:xfrm>
            <a:off x="5136154" y="5413728"/>
            <a:ext cx="1028968" cy="685800"/>
          </a:xfrm>
          <a:solidFill>
            <a:schemeClr val="bg2">
              <a:lumMod val="60000"/>
              <a:lumOff val="40000"/>
            </a:schemeClr>
          </a:solidFill>
        </p:spPr>
        <p:txBody>
          <a:bodyPr anchor="ctr"/>
          <a:lstStyle>
            <a:lvl1pPr algn="ctr">
              <a:defRPr sz="1300" b="1">
                <a:solidFill>
                  <a:schemeClr val="bg1"/>
                </a:solidFill>
              </a:defRPr>
            </a:lvl1pPr>
            <a:lvl2pPr marL="0" indent="0" algn="ctr">
              <a:spcBef>
                <a:spcPts val="0"/>
              </a:spcBef>
              <a:buFontTx/>
              <a:buNone/>
              <a:defRPr sz="1100">
                <a:solidFill>
                  <a:schemeClr val="bg1"/>
                </a:solidFill>
              </a:defRPr>
            </a:lvl2pPr>
          </a:lstStyle>
          <a:p>
            <a:pPr lvl="0"/>
            <a:r>
              <a:rPr lang="en-US"/>
              <a:t>Click to edit Master text styles</a:t>
            </a:r>
          </a:p>
          <a:p>
            <a:pPr lvl="1"/>
            <a:r>
              <a:rPr lang="en-US"/>
              <a:t>Second level</a:t>
            </a:r>
          </a:p>
        </p:txBody>
      </p:sp>
      <p:sp>
        <p:nvSpPr>
          <p:cNvPr id="105" name="Text Placeholder 4"/>
          <p:cNvSpPr>
            <a:spLocks noGrp="1"/>
          </p:cNvSpPr>
          <p:nvPr>
            <p:ph type="body" sz="quarter" idx="72"/>
          </p:nvPr>
        </p:nvSpPr>
        <p:spPr>
          <a:xfrm>
            <a:off x="6287360" y="5413728"/>
            <a:ext cx="1028968" cy="685800"/>
          </a:xfrm>
          <a:solidFill>
            <a:schemeClr val="bg2">
              <a:lumMod val="60000"/>
              <a:lumOff val="40000"/>
            </a:schemeClr>
          </a:solidFill>
        </p:spPr>
        <p:txBody>
          <a:bodyPr anchor="ctr"/>
          <a:lstStyle>
            <a:lvl1pPr algn="ctr">
              <a:defRPr sz="1300" b="1">
                <a:solidFill>
                  <a:schemeClr val="bg1"/>
                </a:solidFill>
              </a:defRPr>
            </a:lvl1pPr>
            <a:lvl2pPr marL="0" indent="0" algn="ctr">
              <a:spcBef>
                <a:spcPts val="0"/>
              </a:spcBef>
              <a:buFontTx/>
              <a:buNone/>
              <a:defRPr sz="1100">
                <a:solidFill>
                  <a:schemeClr val="bg1"/>
                </a:solidFill>
              </a:defRPr>
            </a:lvl2pPr>
          </a:lstStyle>
          <a:p>
            <a:pPr lvl="0"/>
            <a:r>
              <a:rPr lang="en-US"/>
              <a:t>Click to edit Master text styles</a:t>
            </a:r>
          </a:p>
          <a:p>
            <a:pPr lvl="1"/>
            <a:r>
              <a:rPr lang="en-US"/>
              <a:t>Second level</a:t>
            </a:r>
          </a:p>
        </p:txBody>
      </p:sp>
      <p:sp>
        <p:nvSpPr>
          <p:cNvPr id="106" name="Text Placeholder 4"/>
          <p:cNvSpPr>
            <a:spLocks noGrp="1"/>
          </p:cNvSpPr>
          <p:nvPr>
            <p:ph type="body" sz="quarter" idx="73"/>
          </p:nvPr>
        </p:nvSpPr>
        <p:spPr>
          <a:xfrm>
            <a:off x="7438567" y="5413728"/>
            <a:ext cx="1028968" cy="685800"/>
          </a:xfrm>
          <a:solidFill>
            <a:schemeClr val="bg2">
              <a:lumMod val="60000"/>
              <a:lumOff val="40000"/>
            </a:schemeClr>
          </a:solidFill>
        </p:spPr>
        <p:txBody>
          <a:bodyPr anchor="ctr"/>
          <a:lstStyle>
            <a:lvl1pPr algn="ctr">
              <a:defRPr sz="1300" b="1">
                <a:solidFill>
                  <a:schemeClr val="bg1"/>
                </a:solidFill>
              </a:defRPr>
            </a:lvl1pPr>
            <a:lvl2pPr marL="0" indent="0" algn="ctr">
              <a:spcBef>
                <a:spcPts val="0"/>
              </a:spcBef>
              <a:buFontTx/>
              <a:buNone/>
              <a:defRPr sz="1100">
                <a:solidFill>
                  <a:schemeClr val="bg1"/>
                </a:solidFill>
              </a:defRPr>
            </a:lvl2pPr>
          </a:lstStyle>
          <a:p>
            <a:pPr lvl="0"/>
            <a:r>
              <a:rPr lang="en-US"/>
              <a:t>Click to edit Master text styles</a:t>
            </a:r>
          </a:p>
          <a:p>
            <a:pPr lvl="1"/>
            <a:r>
              <a:rPr lang="en-US"/>
              <a:t>Second level</a:t>
            </a:r>
          </a:p>
        </p:txBody>
      </p:sp>
      <p:sp>
        <p:nvSpPr>
          <p:cNvPr id="107" name="Text Placeholder 4"/>
          <p:cNvSpPr>
            <a:spLocks noGrp="1"/>
          </p:cNvSpPr>
          <p:nvPr>
            <p:ph type="body" sz="quarter" idx="74"/>
          </p:nvPr>
        </p:nvSpPr>
        <p:spPr>
          <a:xfrm>
            <a:off x="531330" y="2970079"/>
            <a:ext cx="1028968" cy="685800"/>
          </a:xfrm>
          <a:solidFill>
            <a:schemeClr val="bg2">
              <a:lumMod val="60000"/>
              <a:lumOff val="40000"/>
            </a:schemeClr>
          </a:solidFill>
        </p:spPr>
        <p:txBody>
          <a:bodyPr anchor="ctr"/>
          <a:lstStyle>
            <a:lvl1pPr algn="ctr">
              <a:defRPr sz="1300" b="1">
                <a:solidFill>
                  <a:schemeClr val="bg1"/>
                </a:solidFill>
              </a:defRPr>
            </a:lvl1pPr>
            <a:lvl2pPr marL="0" indent="0" algn="ctr">
              <a:spcBef>
                <a:spcPts val="0"/>
              </a:spcBef>
              <a:buFontTx/>
              <a:buNone/>
              <a:defRPr sz="1100">
                <a:solidFill>
                  <a:schemeClr val="bg1"/>
                </a:solidFill>
              </a:defRPr>
            </a:lvl2pPr>
          </a:lstStyle>
          <a:p>
            <a:pPr lvl="0"/>
            <a:r>
              <a:rPr lang="en-US"/>
              <a:t>Click to edit Master text styles</a:t>
            </a:r>
          </a:p>
          <a:p>
            <a:pPr lvl="1"/>
            <a:r>
              <a:rPr lang="en-US"/>
              <a:t>Second level</a:t>
            </a:r>
          </a:p>
        </p:txBody>
      </p:sp>
      <p:sp>
        <p:nvSpPr>
          <p:cNvPr id="108" name="Text Placeholder 4"/>
          <p:cNvSpPr>
            <a:spLocks noGrp="1"/>
          </p:cNvSpPr>
          <p:nvPr>
            <p:ph type="body" sz="quarter" idx="75"/>
          </p:nvPr>
        </p:nvSpPr>
        <p:spPr>
          <a:xfrm>
            <a:off x="1682536" y="2970079"/>
            <a:ext cx="1028968" cy="685800"/>
          </a:xfrm>
          <a:solidFill>
            <a:schemeClr val="bg2">
              <a:lumMod val="60000"/>
              <a:lumOff val="40000"/>
            </a:schemeClr>
          </a:solidFill>
        </p:spPr>
        <p:txBody>
          <a:bodyPr anchor="ctr"/>
          <a:lstStyle>
            <a:lvl1pPr algn="ctr">
              <a:defRPr sz="1300" b="1">
                <a:solidFill>
                  <a:schemeClr val="bg1"/>
                </a:solidFill>
              </a:defRPr>
            </a:lvl1pPr>
            <a:lvl2pPr marL="0" indent="0" algn="ctr">
              <a:spcBef>
                <a:spcPts val="0"/>
              </a:spcBef>
              <a:buFontTx/>
              <a:buNone/>
              <a:defRPr sz="1100">
                <a:solidFill>
                  <a:schemeClr val="bg1"/>
                </a:solidFill>
              </a:defRPr>
            </a:lvl2pPr>
          </a:lstStyle>
          <a:p>
            <a:pPr lvl="0"/>
            <a:r>
              <a:rPr lang="en-US"/>
              <a:t>Click to edit Master text styles</a:t>
            </a:r>
          </a:p>
          <a:p>
            <a:pPr lvl="1"/>
            <a:r>
              <a:rPr lang="en-US"/>
              <a:t>Second level</a:t>
            </a:r>
          </a:p>
        </p:txBody>
      </p:sp>
      <p:sp>
        <p:nvSpPr>
          <p:cNvPr id="109" name="Text Placeholder 4"/>
          <p:cNvSpPr>
            <a:spLocks noGrp="1"/>
          </p:cNvSpPr>
          <p:nvPr>
            <p:ph type="body" sz="quarter" idx="76"/>
          </p:nvPr>
        </p:nvSpPr>
        <p:spPr>
          <a:xfrm>
            <a:off x="2833742" y="2970079"/>
            <a:ext cx="1028968" cy="685800"/>
          </a:xfrm>
          <a:solidFill>
            <a:schemeClr val="bg2">
              <a:lumMod val="60000"/>
              <a:lumOff val="40000"/>
            </a:schemeClr>
          </a:solidFill>
        </p:spPr>
        <p:txBody>
          <a:bodyPr anchor="ctr"/>
          <a:lstStyle>
            <a:lvl1pPr algn="ctr">
              <a:defRPr sz="1300" b="1">
                <a:solidFill>
                  <a:schemeClr val="bg1"/>
                </a:solidFill>
              </a:defRPr>
            </a:lvl1pPr>
            <a:lvl2pPr marL="0" indent="0" algn="ctr">
              <a:spcBef>
                <a:spcPts val="0"/>
              </a:spcBef>
              <a:buFontTx/>
              <a:buNone/>
              <a:defRPr sz="1100">
                <a:solidFill>
                  <a:schemeClr val="bg1"/>
                </a:solidFill>
              </a:defRPr>
            </a:lvl2pPr>
          </a:lstStyle>
          <a:p>
            <a:pPr lvl="0"/>
            <a:r>
              <a:rPr lang="en-US"/>
              <a:t>Click to edit Master text styles</a:t>
            </a:r>
          </a:p>
          <a:p>
            <a:pPr lvl="1"/>
            <a:r>
              <a:rPr lang="en-US"/>
              <a:t>Second level</a:t>
            </a:r>
          </a:p>
        </p:txBody>
      </p:sp>
      <p:sp>
        <p:nvSpPr>
          <p:cNvPr id="110" name="Text Placeholder 4"/>
          <p:cNvSpPr>
            <a:spLocks noGrp="1"/>
          </p:cNvSpPr>
          <p:nvPr>
            <p:ph type="body" sz="quarter" idx="77"/>
          </p:nvPr>
        </p:nvSpPr>
        <p:spPr>
          <a:xfrm>
            <a:off x="3984948" y="2970079"/>
            <a:ext cx="1028968" cy="685800"/>
          </a:xfrm>
          <a:solidFill>
            <a:schemeClr val="bg2">
              <a:lumMod val="60000"/>
              <a:lumOff val="40000"/>
            </a:schemeClr>
          </a:solidFill>
        </p:spPr>
        <p:txBody>
          <a:bodyPr anchor="ctr"/>
          <a:lstStyle>
            <a:lvl1pPr algn="ctr">
              <a:defRPr sz="1300" b="1">
                <a:solidFill>
                  <a:schemeClr val="bg1"/>
                </a:solidFill>
              </a:defRPr>
            </a:lvl1pPr>
            <a:lvl2pPr marL="0" indent="0" algn="ctr">
              <a:spcBef>
                <a:spcPts val="0"/>
              </a:spcBef>
              <a:buFontTx/>
              <a:buNone/>
              <a:defRPr sz="1100">
                <a:solidFill>
                  <a:schemeClr val="bg1"/>
                </a:solidFill>
              </a:defRPr>
            </a:lvl2pPr>
          </a:lstStyle>
          <a:p>
            <a:pPr lvl="0"/>
            <a:r>
              <a:rPr lang="en-US"/>
              <a:t>Click to edit Master text styles</a:t>
            </a:r>
          </a:p>
          <a:p>
            <a:pPr lvl="1"/>
            <a:r>
              <a:rPr lang="en-US"/>
              <a:t>Second level</a:t>
            </a:r>
          </a:p>
        </p:txBody>
      </p:sp>
      <p:sp>
        <p:nvSpPr>
          <p:cNvPr id="111" name="Text Placeholder 4"/>
          <p:cNvSpPr>
            <a:spLocks noGrp="1"/>
          </p:cNvSpPr>
          <p:nvPr>
            <p:ph type="body" sz="quarter" idx="78"/>
          </p:nvPr>
        </p:nvSpPr>
        <p:spPr>
          <a:xfrm>
            <a:off x="5136154" y="2970079"/>
            <a:ext cx="1028968" cy="685800"/>
          </a:xfrm>
          <a:solidFill>
            <a:schemeClr val="bg2">
              <a:lumMod val="60000"/>
              <a:lumOff val="40000"/>
            </a:schemeClr>
          </a:solidFill>
        </p:spPr>
        <p:txBody>
          <a:bodyPr anchor="ctr"/>
          <a:lstStyle>
            <a:lvl1pPr algn="ctr">
              <a:defRPr sz="1300" b="1">
                <a:solidFill>
                  <a:schemeClr val="bg1"/>
                </a:solidFill>
              </a:defRPr>
            </a:lvl1pPr>
            <a:lvl2pPr marL="0" indent="0" algn="ctr">
              <a:spcBef>
                <a:spcPts val="0"/>
              </a:spcBef>
              <a:buFontTx/>
              <a:buNone/>
              <a:defRPr sz="1100">
                <a:solidFill>
                  <a:schemeClr val="bg1"/>
                </a:solidFill>
              </a:defRPr>
            </a:lvl2pPr>
          </a:lstStyle>
          <a:p>
            <a:pPr lvl="0"/>
            <a:r>
              <a:rPr lang="en-US"/>
              <a:t>Click to edit Master text styles</a:t>
            </a:r>
          </a:p>
          <a:p>
            <a:pPr lvl="1"/>
            <a:r>
              <a:rPr lang="en-US"/>
              <a:t>Second level</a:t>
            </a:r>
          </a:p>
        </p:txBody>
      </p:sp>
      <p:sp>
        <p:nvSpPr>
          <p:cNvPr id="112" name="Text Placeholder 4"/>
          <p:cNvSpPr>
            <a:spLocks noGrp="1"/>
          </p:cNvSpPr>
          <p:nvPr>
            <p:ph type="body" sz="quarter" idx="79"/>
          </p:nvPr>
        </p:nvSpPr>
        <p:spPr>
          <a:xfrm>
            <a:off x="6287360" y="2970079"/>
            <a:ext cx="1028968" cy="685800"/>
          </a:xfrm>
          <a:solidFill>
            <a:schemeClr val="bg2">
              <a:lumMod val="60000"/>
              <a:lumOff val="40000"/>
            </a:schemeClr>
          </a:solidFill>
        </p:spPr>
        <p:txBody>
          <a:bodyPr anchor="ctr"/>
          <a:lstStyle>
            <a:lvl1pPr algn="ctr">
              <a:defRPr sz="1300" b="1">
                <a:solidFill>
                  <a:schemeClr val="bg1"/>
                </a:solidFill>
              </a:defRPr>
            </a:lvl1pPr>
            <a:lvl2pPr marL="0" indent="0" algn="ctr">
              <a:spcBef>
                <a:spcPts val="0"/>
              </a:spcBef>
              <a:buFontTx/>
              <a:buNone/>
              <a:defRPr sz="1100">
                <a:solidFill>
                  <a:schemeClr val="bg1"/>
                </a:solidFill>
              </a:defRPr>
            </a:lvl2pPr>
          </a:lstStyle>
          <a:p>
            <a:pPr lvl="0"/>
            <a:r>
              <a:rPr lang="en-US"/>
              <a:t>Click to edit Master text styles</a:t>
            </a:r>
          </a:p>
          <a:p>
            <a:pPr lvl="1"/>
            <a:r>
              <a:rPr lang="en-US"/>
              <a:t>Second level</a:t>
            </a:r>
          </a:p>
        </p:txBody>
      </p:sp>
      <p:sp>
        <p:nvSpPr>
          <p:cNvPr id="113" name="Text Placeholder 4"/>
          <p:cNvSpPr>
            <a:spLocks noGrp="1"/>
          </p:cNvSpPr>
          <p:nvPr>
            <p:ph type="body" sz="quarter" idx="80"/>
          </p:nvPr>
        </p:nvSpPr>
        <p:spPr>
          <a:xfrm>
            <a:off x="7438567" y="2970079"/>
            <a:ext cx="1028968" cy="685800"/>
          </a:xfrm>
          <a:solidFill>
            <a:schemeClr val="bg2">
              <a:lumMod val="60000"/>
              <a:lumOff val="40000"/>
            </a:schemeClr>
          </a:solidFill>
        </p:spPr>
        <p:txBody>
          <a:bodyPr anchor="ctr"/>
          <a:lstStyle>
            <a:lvl1pPr algn="ctr">
              <a:defRPr sz="1300" b="1">
                <a:solidFill>
                  <a:schemeClr val="bg1"/>
                </a:solidFill>
              </a:defRPr>
            </a:lvl1pPr>
            <a:lvl2pPr marL="0" indent="0" algn="ctr">
              <a:spcBef>
                <a:spcPts val="0"/>
              </a:spcBef>
              <a:buFontTx/>
              <a:buNone/>
              <a:defRPr sz="1100">
                <a:solidFill>
                  <a:schemeClr val="bg1"/>
                </a:solidFill>
              </a:defRPr>
            </a:lvl2pPr>
          </a:lstStyle>
          <a:p>
            <a:pPr lvl="0"/>
            <a:r>
              <a:rPr lang="en-US"/>
              <a:t>Click to edit Master text styles</a:t>
            </a:r>
          </a:p>
          <a:p>
            <a:pPr lvl="1"/>
            <a:r>
              <a:rPr lang="en-US"/>
              <a:t>Second level</a:t>
            </a:r>
          </a:p>
        </p:txBody>
      </p:sp>
      <p:sp>
        <p:nvSpPr>
          <p:cNvPr id="114" name="Text Placeholder 4"/>
          <p:cNvSpPr>
            <a:spLocks noGrp="1"/>
          </p:cNvSpPr>
          <p:nvPr>
            <p:ph type="body" sz="quarter" idx="81"/>
          </p:nvPr>
        </p:nvSpPr>
        <p:spPr>
          <a:xfrm>
            <a:off x="531330" y="3785642"/>
            <a:ext cx="1028968" cy="685800"/>
          </a:xfrm>
          <a:solidFill>
            <a:schemeClr val="bg2">
              <a:lumMod val="60000"/>
              <a:lumOff val="40000"/>
            </a:schemeClr>
          </a:solidFill>
        </p:spPr>
        <p:txBody>
          <a:bodyPr anchor="ctr"/>
          <a:lstStyle>
            <a:lvl1pPr algn="ctr">
              <a:defRPr sz="1300" b="1">
                <a:solidFill>
                  <a:schemeClr val="bg1"/>
                </a:solidFill>
              </a:defRPr>
            </a:lvl1pPr>
            <a:lvl2pPr marL="0" indent="0" algn="ctr">
              <a:spcBef>
                <a:spcPts val="0"/>
              </a:spcBef>
              <a:buFontTx/>
              <a:buNone/>
              <a:defRPr sz="1100">
                <a:solidFill>
                  <a:schemeClr val="bg1"/>
                </a:solidFill>
              </a:defRPr>
            </a:lvl2pPr>
          </a:lstStyle>
          <a:p>
            <a:pPr lvl="0"/>
            <a:r>
              <a:rPr lang="en-US"/>
              <a:t>Click to edit Master text styles</a:t>
            </a:r>
          </a:p>
          <a:p>
            <a:pPr lvl="1"/>
            <a:r>
              <a:rPr lang="en-US"/>
              <a:t>Second level</a:t>
            </a:r>
          </a:p>
        </p:txBody>
      </p:sp>
      <p:sp>
        <p:nvSpPr>
          <p:cNvPr id="115" name="Text Placeholder 4"/>
          <p:cNvSpPr>
            <a:spLocks noGrp="1"/>
          </p:cNvSpPr>
          <p:nvPr>
            <p:ph type="body" sz="quarter" idx="82"/>
          </p:nvPr>
        </p:nvSpPr>
        <p:spPr>
          <a:xfrm>
            <a:off x="1682536" y="3785642"/>
            <a:ext cx="1028968" cy="685800"/>
          </a:xfrm>
          <a:solidFill>
            <a:schemeClr val="bg2">
              <a:lumMod val="60000"/>
              <a:lumOff val="40000"/>
            </a:schemeClr>
          </a:solidFill>
        </p:spPr>
        <p:txBody>
          <a:bodyPr anchor="ctr"/>
          <a:lstStyle>
            <a:lvl1pPr algn="ctr">
              <a:defRPr sz="1300" b="1">
                <a:solidFill>
                  <a:schemeClr val="bg1"/>
                </a:solidFill>
              </a:defRPr>
            </a:lvl1pPr>
            <a:lvl2pPr marL="0" indent="0" algn="ctr">
              <a:spcBef>
                <a:spcPts val="0"/>
              </a:spcBef>
              <a:buFontTx/>
              <a:buNone/>
              <a:defRPr sz="1100">
                <a:solidFill>
                  <a:schemeClr val="bg1"/>
                </a:solidFill>
              </a:defRPr>
            </a:lvl2pPr>
          </a:lstStyle>
          <a:p>
            <a:pPr lvl="0"/>
            <a:r>
              <a:rPr lang="en-US"/>
              <a:t>Click to edit Master text styles</a:t>
            </a:r>
          </a:p>
          <a:p>
            <a:pPr lvl="1"/>
            <a:r>
              <a:rPr lang="en-US"/>
              <a:t>Second level</a:t>
            </a:r>
          </a:p>
        </p:txBody>
      </p:sp>
      <p:sp>
        <p:nvSpPr>
          <p:cNvPr id="116" name="Text Placeholder 4"/>
          <p:cNvSpPr>
            <a:spLocks noGrp="1"/>
          </p:cNvSpPr>
          <p:nvPr>
            <p:ph type="body" sz="quarter" idx="83"/>
          </p:nvPr>
        </p:nvSpPr>
        <p:spPr>
          <a:xfrm>
            <a:off x="2833742" y="3785642"/>
            <a:ext cx="1028968" cy="685800"/>
          </a:xfrm>
          <a:solidFill>
            <a:schemeClr val="bg2">
              <a:lumMod val="60000"/>
              <a:lumOff val="40000"/>
            </a:schemeClr>
          </a:solidFill>
        </p:spPr>
        <p:txBody>
          <a:bodyPr anchor="ctr"/>
          <a:lstStyle>
            <a:lvl1pPr algn="ctr">
              <a:defRPr sz="1300" b="1">
                <a:solidFill>
                  <a:schemeClr val="bg1"/>
                </a:solidFill>
              </a:defRPr>
            </a:lvl1pPr>
            <a:lvl2pPr marL="0" indent="0" algn="ctr">
              <a:spcBef>
                <a:spcPts val="0"/>
              </a:spcBef>
              <a:buFontTx/>
              <a:buNone/>
              <a:defRPr sz="1100">
                <a:solidFill>
                  <a:schemeClr val="bg1"/>
                </a:solidFill>
              </a:defRPr>
            </a:lvl2pPr>
          </a:lstStyle>
          <a:p>
            <a:pPr lvl="0"/>
            <a:r>
              <a:rPr lang="en-US"/>
              <a:t>Click to edit Master text styles</a:t>
            </a:r>
          </a:p>
          <a:p>
            <a:pPr lvl="1"/>
            <a:r>
              <a:rPr lang="en-US"/>
              <a:t>Second level</a:t>
            </a:r>
          </a:p>
        </p:txBody>
      </p:sp>
      <p:sp>
        <p:nvSpPr>
          <p:cNvPr id="117" name="Text Placeholder 4"/>
          <p:cNvSpPr>
            <a:spLocks noGrp="1"/>
          </p:cNvSpPr>
          <p:nvPr>
            <p:ph type="body" sz="quarter" idx="84"/>
          </p:nvPr>
        </p:nvSpPr>
        <p:spPr>
          <a:xfrm>
            <a:off x="3984948" y="3785642"/>
            <a:ext cx="1028968" cy="685800"/>
          </a:xfrm>
          <a:solidFill>
            <a:schemeClr val="bg2">
              <a:lumMod val="60000"/>
              <a:lumOff val="40000"/>
            </a:schemeClr>
          </a:solidFill>
        </p:spPr>
        <p:txBody>
          <a:bodyPr anchor="ctr"/>
          <a:lstStyle>
            <a:lvl1pPr algn="ctr">
              <a:defRPr sz="1300" b="1">
                <a:solidFill>
                  <a:schemeClr val="bg1"/>
                </a:solidFill>
              </a:defRPr>
            </a:lvl1pPr>
            <a:lvl2pPr marL="0" indent="0" algn="ctr">
              <a:spcBef>
                <a:spcPts val="0"/>
              </a:spcBef>
              <a:buFontTx/>
              <a:buNone/>
              <a:defRPr sz="1100">
                <a:solidFill>
                  <a:schemeClr val="bg1"/>
                </a:solidFill>
              </a:defRPr>
            </a:lvl2pPr>
          </a:lstStyle>
          <a:p>
            <a:pPr lvl="0"/>
            <a:r>
              <a:rPr lang="en-US"/>
              <a:t>Click to edit Master text styles</a:t>
            </a:r>
          </a:p>
          <a:p>
            <a:pPr lvl="1"/>
            <a:r>
              <a:rPr lang="en-US"/>
              <a:t>Second level</a:t>
            </a:r>
          </a:p>
        </p:txBody>
      </p:sp>
      <p:sp>
        <p:nvSpPr>
          <p:cNvPr id="118" name="Text Placeholder 4"/>
          <p:cNvSpPr>
            <a:spLocks noGrp="1"/>
          </p:cNvSpPr>
          <p:nvPr>
            <p:ph type="body" sz="quarter" idx="85"/>
          </p:nvPr>
        </p:nvSpPr>
        <p:spPr>
          <a:xfrm>
            <a:off x="5136154" y="3785642"/>
            <a:ext cx="1028968" cy="685800"/>
          </a:xfrm>
          <a:solidFill>
            <a:schemeClr val="bg2">
              <a:lumMod val="60000"/>
              <a:lumOff val="40000"/>
            </a:schemeClr>
          </a:solidFill>
        </p:spPr>
        <p:txBody>
          <a:bodyPr anchor="ctr"/>
          <a:lstStyle>
            <a:lvl1pPr algn="ctr">
              <a:defRPr sz="1300" b="1">
                <a:solidFill>
                  <a:schemeClr val="bg1"/>
                </a:solidFill>
              </a:defRPr>
            </a:lvl1pPr>
            <a:lvl2pPr marL="0" indent="0" algn="ctr">
              <a:spcBef>
                <a:spcPts val="0"/>
              </a:spcBef>
              <a:buFontTx/>
              <a:buNone/>
              <a:defRPr sz="1100">
                <a:solidFill>
                  <a:schemeClr val="bg1"/>
                </a:solidFill>
              </a:defRPr>
            </a:lvl2pPr>
          </a:lstStyle>
          <a:p>
            <a:pPr lvl="0"/>
            <a:r>
              <a:rPr lang="en-US"/>
              <a:t>Click to edit Master text styles</a:t>
            </a:r>
          </a:p>
          <a:p>
            <a:pPr lvl="1"/>
            <a:r>
              <a:rPr lang="en-US"/>
              <a:t>Second level</a:t>
            </a:r>
          </a:p>
        </p:txBody>
      </p:sp>
      <p:sp>
        <p:nvSpPr>
          <p:cNvPr id="119" name="Text Placeholder 4"/>
          <p:cNvSpPr>
            <a:spLocks noGrp="1"/>
          </p:cNvSpPr>
          <p:nvPr>
            <p:ph type="body" sz="quarter" idx="86"/>
          </p:nvPr>
        </p:nvSpPr>
        <p:spPr>
          <a:xfrm>
            <a:off x="6287360" y="3785642"/>
            <a:ext cx="1028968" cy="685800"/>
          </a:xfrm>
          <a:solidFill>
            <a:schemeClr val="bg2">
              <a:lumMod val="60000"/>
              <a:lumOff val="40000"/>
            </a:schemeClr>
          </a:solidFill>
        </p:spPr>
        <p:txBody>
          <a:bodyPr anchor="ctr"/>
          <a:lstStyle>
            <a:lvl1pPr algn="ctr">
              <a:defRPr sz="1300" b="1">
                <a:solidFill>
                  <a:schemeClr val="bg1"/>
                </a:solidFill>
              </a:defRPr>
            </a:lvl1pPr>
            <a:lvl2pPr marL="0" indent="0" algn="ctr">
              <a:spcBef>
                <a:spcPts val="0"/>
              </a:spcBef>
              <a:buFontTx/>
              <a:buNone/>
              <a:defRPr sz="1100">
                <a:solidFill>
                  <a:schemeClr val="bg1"/>
                </a:solidFill>
              </a:defRPr>
            </a:lvl2pPr>
          </a:lstStyle>
          <a:p>
            <a:pPr lvl="0"/>
            <a:r>
              <a:rPr lang="en-US"/>
              <a:t>Click to edit Master text styles</a:t>
            </a:r>
          </a:p>
          <a:p>
            <a:pPr lvl="1"/>
            <a:r>
              <a:rPr lang="en-US"/>
              <a:t>Second level</a:t>
            </a:r>
          </a:p>
        </p:txBody>
      </p:sp>
      <p:sp>
        <p:nvSpPr>
          <p:cNvPr id="120" name="Text Placeholder 4"/>
          <p:cNvSpPr>
            <a:spLocks noGrp="1"/>
          </p:cNvSpPr>
          <p:nvPr>
            <p:ph type="body" sz="quarter" idx="87"/>
          </p:nvPr>
        </p:nvSpPr>
        <p:spPr>
          <a:xfrm>
            <a:off x="7438567" y="3785642"/>
            <a:ext cx="1028968" cy="685800"/>
          </a:xfrm>
          <a:solidFill>
            <a:schemeClr val="bg2">
              <a:lumMod val="60000"/>
              <a:lumOff val="40000"/>
            </a:schemeClr>
          </a:solidFill>
        </p:spPr>
        <p:txBody>
          <a:bodyPr anchor="ctr"/>
          <a:lstStyle>
            <a:lvl1pPr algn="ctr">
              <a:defRPr sz="1300" b="1">
                <a:solidFill>
                  <a:schemeClr val="bg1"/>
                </a:solidFill>
              </a:defRPr>
            </a:lvl1pPr>
            <a:lvl2pPr marL="0" indent="0" algn="ctr">
              <a:spcBef>
                <a:spcPts val="0"/>
              </a:spcBef>
              <a:buFontTx/>
              <a:buNone/>
              <a:defRPr sz="1100">
                <a:solidFill>
                  <a:schemeClr val="bg1"/>
                </a:solidFill>
              </a:defRPr>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4073387195"/>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layout - Footer only">
    <p:spTree>
      <p:nvGrpSpPr>
        <p:cNvPr id="1" name=""/>
        <p:cNvGrpSpPr/>
        <p:nvPr/>
      </p:nvGrpSpPr>
      <p:grpSpPr>
        <a:xfrm>
          <a:off x="0" y="0"/>
          <a:ext cx="0" cy="0"/>
          <a:chOff x="0" y="0"/>
          <a:chExt cx="0" cy="0"/>
        </a:xfrm>
      </p:grpSpPr>
      <p:sp>
        <p:nvSpPr>
          <p:cNvPr id="5" name="Text Placeholder 3"/>
          <p:cNvSpPr>
            <a:spLocks noGrp="1"/>
          </p:cNvSpPr>
          <p:nvPr>
            <p:ph type="body" sz="quarter" idx="11"/>
          </p:nvPr>
        </p:nvSpPr>
        <p:spPr>
          <a:xfrm>
            <a:off x="5405573" y="6373368"/>
            <a:ext cx="1244528" cy="228600"/>
          </a:xfrm>
        </p:spPr>
        <p:txBody>
          <a:bodyPr tIns="45720" bIns="45720" anchor="ctr"/>
          <a:lstStyle>
            <a:lvl1pPr>
              <a:defRPr sz="600" baseline="0">
                <a:solidFill>
                  <a:schemeClr val="bg2"/>
                </a:solidFill>
              </a:defRPr>
            </a:lvl1pPr>
          </a:lstStyle>
          <a:p>
            <a:pPr lvl="0"/>
            <a:r>
              <a:rPr lang="en-US"/>
              <a:t>Click to edit Master text styles</a:t>
            </a:r>
          </a:p>
        </p:txBody>
      </p:sp>
      <p:sp>
        <p:nvSpPr>
          <p:cNvPr id="6" name="Text Placeholder 6"/>
          <p:cNvSpPr>
            <a:spLocks noGrp="1"/>
          </p:cNvSpPr>
          <p:nvPr>
            <p:ph type="body" sz="quarter" idx="12"/>
          </p:nvPr>
        </p:nvSpPr>
        <p:spPr>
          <a:xfrm>
            <a:off x="3294218" y="6373368"/>
            <a:ext cx="1728216" cy="228600"/>
          </a:xfrm>
        </p:spPr>
        <p:txBody>
          <a:bodyPr tIns="45720" bIns="45720" anchor="ctr"/>
          <a:lstStyle>
            <a:lvl1pPr>
              <a:defRPr sz="600" baseline="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1305499375"/>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hank you/end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7768AE8-ECB1-4A95-A4C1-FB331E9A34CC}"/>
              </a:ext>
            </a:extLst>
          </p:cNvPr>
          <p:cNvSpPr/>
          <p:nvPr userDrawn="1"/>
        </p:nvSpPr>
        <p:spPr>
          <a:xfrm>
            <a:off x="0" y="0"/>
            <a:ext cx="9144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4" name="Picture 9">
            <a:extLst>
              <a:ext uri="{FF2B5EF4-FFF2-40B4-BE49-F238E27FC236}">
                <a16:creationId xmlns:a16="http://schemas.microsoft.com/office/drawing/2014/main" id="{CA9847F3-DC61-4C74-946C-0456C494111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l="7423" t="21906" r="7899" b="21677"/>
          <a:stretch>
            <a:fillRect/>
          </a:stretch>
        </p:blipFill>
        <p:spPr bwMode="auto">
          <a:xfrm>
            <a:off x="400050" y="6308725"/>
            <a:ext cx="142081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3200"/>
            <a:ext cx="8459213" cy="914400"/>
          </a:xfrm>
        </p:spPr>
        <p:txBody>
          <a:bodyPr/>
          <a:lstStyle>
            <a:lvl1pPr>
              <a:defRPr sz="6000" baseline="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3212014792"/>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Logo/end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7074C47-7AB0-47D4-8387-988191BA739E}"/>
              </a:ext>
            </a:extLst>
          </p:cNvPr>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3" name="Picture 9">
            <a:extLst>
              <a:ext uri="{FF2B5EF4-FFF2-40B4-BE49-F238E27FC236}">
                <a16:creationId xmlns:a16="http://schemas.microsoft.com/office/drawing/2014/main" id="{513C41CC-09D4-426B-B7AB-3DEB2E3C82C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l="-2" t="-9975" r="-5403" b="-8932"/>
          <a:stretch>
            <a:fillRect/>
          </a:stretch>
        </p:blipFill>
        <p:spPr bwMode="auto">
          <a:xfrm>
            <a:off x="2246313" y="2862263"/>
            <a:ext cx="4651375"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69170253"/>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Full Screen Video">
    <p:bg>
      <p:bgPr>
        <a:solidFill>
          <a:schemeClr val="tx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FF64C64-2C27-4CD9-BE3A-E9EA7B9DC75F}"/>
              </a:ext>
            </a:extLst>
          </p:cNvPr>
          <p:cNvSpPr/>
          <p:nvPr userDrawn="1"/>
        </p:nvSpPr>
        <p:spPr>
          <a:xfrm>
            <a:off x="0" y="6261100"/>
            <a:ext cx="9144000" cy="5969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Tree>
    <p:extLst>
      <p:ext uri="{BB962C8B-B14F-4D97-AF65-F5344CB8AC3E}">
        <p14:creationId xmlns:p14="http://schemas.microsoft.com/office/powerpoint/2010/main" val="270762467"/>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Page - Filmstrip">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844AC1A-48BC-4F71-B9BE-0398FEF06F5E}"/>
              </a:ext>
            </a:extLst>
          </p:cNvPr>
          <p:cNvSpPr/>
          <p:nvPr userDrawn="1"/>
        </p:nvSpPr>
        <p:spPr>
          <a:xfrm>
            <a:off x="0" y="0"/>
            <a:ext cx="7773988" cy="60277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cs typeface="Arial" charset="0"/>
            </a:endParaRPr>
          </a:p>
        </p:txBody>
      </p:sp>
      <p:sp>
        <p:nvSpPr>
          <p:cNvPr id="7" name="Rectangle 6">
            <a:extLst>
              <a:ext uri="{FF2B5EF4-FFF2-40B4-BE49-F238E27FC236}">
                <a16:creationId xmlns:a16="http://schemas.microsoft.com/office/drawing/2014/main" id="{967582BF-7034-4761-97F5-531E5B595CC8}"/>
              </a:ext>
            </a:extLst>
          </p:cNvPr>
          <p:cNvSpPr/>
          <p:nvPr userDrawn="1"/>
        </p:nvSpPr>
        <p:spPr>
          <a:xfrm>
            <a:off x="7770813" y="0"/>
            <a:ext cx="339725" cy="60277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cs typeface="Arial" charset="0"/>
            </a:endParaRPr>
          </a:p>
        </p:txBody>
      </p:sp>
      <p:sp>
        <p:nvSpPr>
          <p:cNvPr id="8" name="Rectangle 7">
            <a:extLst>
              <a:ext uri="{FF2B5EF4-FFF2-40B4-BE49-F238E27FC236}">
                <a16:creationId xmlns:a16="http://schemas.microsoft.com/office/drawing/2014/main" id="{B0E4BACA-70BF-47B3-B50F-E1149A72079D}"/>
              </a:ext>
            </a:extLst>
          </p:cNvPr>
          <p:cNvSpPr/>
          <p:nvPr userDrawn="1"/>
        </p:nvSpPr>
        <p:spPr>
          <a:xfrm>
            <a:off x="8110538" y="0"/>
            <a:ext cx="1033462" cy="602773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cs typeface="Arial" charset="0"/>
            </a:endParaRPr>
          </a:p>
        </p:txBody>
      </p:sp>
      <p:sp>
        <p:nvSpPr>
          <p:cNvPr id="11" name="Rectangle 10">
            <a:extLst>
              <a:ext uri="{FF2B5EF4-FFF2-40B4-BE49-F238E27FC236}">
                <a16:creationId xmlns:a16="http://schemas.microsoft.com/office/drawing/2014/main" id="{E07536EB-D9E6-48AC-9903-B063E9AB6490}"/>
              </a:ext>
            </a:extLst>
          </p:cNvPr>
          <p:cNvSpPr/>
          <p:nvPr userDrawn="1"/>
        </p:nvSpPr>
        <p:spPr>
          <a:xfrm>
            <a:off x="1588" y="6094413"/>
            <a:ext cx="9142412" cy="711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2000">
              <a:solidFill>
                <a:schemeClr val="bg1"/>
              </a:solidFill>
              <a:cs typeface="Open Sans Bold"/>
            </a:endParaRPr>
          </a:p>
        </p:txBody>
      </p:sp>
      <p:pic>
        <p:nvPicPr>
          <p:cNvPr id="12" name="Picture 12">
            <a:extLst>
              <a:ext uri="{FF2B5EF4-FFF2-40B4-BE49-F238E27FC236}">
                <a16:creationId xmlns:a16="http://schemas.microsoft.com/office/drawing/2014/main" id="{0101C3F0-F965-4E18-87C0-898AE43BA04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l="-2" t="-9975" r="-5403" b="-8932"/>
          <a:stretch>
            <a:fillRect/>
          </a:stretch>
        </p:blipFill>
        <p:spPr bwMode="auto">
          <a:xfrm>
            <a:off x="457200" y="6319838"/>
            <a:ext cx="13843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Footer Placeholder 4">
            <a:extLst>
              <a:ext uri="{FF2B5EF4-FFF2-40B4-BE49-F238E27FC236}">
                <a16:creationId xmlns:a16="http://schemas.microsoft.com/office/drawing/2014/main" id="{AE8236C8-0860-4795-A34C-7EF73D3F589B}"/>
              </a:ext>
            </a:extLst>
          </p:cNvPr>
          <p:cNvSpPr txBox="1">
            <a:spLocks/>
          </p:cNvSpPr>
          <p:nvPr userDrawn="1"/>
        </p:nvSpPr>
        <p:spPr>
          <a:xfrm>
            <a:off x="1841500" y="6219825"/>
            <a:ext cx="4962525" cy="365125"/>
          </a:xfrm>
          <a:prstGeom prst="rect">
            <a:avLst/>
          </a:prstGeom>
        </p:spPr>
        <p:txBody>
          <a:bodyPr lIns="36000" anchor="b"/>
          <a:lstStyle>
            <a:lvl1pPr algn="l">
              <a:defRPr sz="1000" baseline="0">
                <a:solidFill>
                  <a:schemeClr val="bg1">
                    <a:lumMod val="50000"/>
                  </a:schemeClr>
                </a:solidFill>
                <a:latin typeface="Arial" charset="0"/>
                <a:ea typeface="Arial" charset="0"/>
                <a:cs typeface="Arial" charset="0"/>
              </a:defRPr>
            </a:lvl1pPr>
          </a:lstStyle>
          <a:p>
            <a:pPr defTabSz="457200" eaLnBrk="1" fontAlgn="auto" hangingPunct="1">
              <a:spcBef>
                <a:spcPts val="0"/>
              </a:spcBef>
              <a:spcAft>
                <a:spcPts val="0"/>
              </a:spcAft>
              <a:defRPr/>
            </a:pPr>
            <a:r>
              <a:rPr lang="nb-NO" dirty="0"/>
              <a:t>L0121010541[exp0322][All States][DC,GU,MP,PR,VI]</a:t>
            </a:r>
          </a:p>
          <a:p>
            <a:pPr defTabSz="457200" eaLnBrk="1" fontAlgn="auto" hangingPunct="1">
              <a:spcBef>
                <a:spcPts val="0"/>
              </a:spcBef>
              <a:spcAft>
                <a:spcPts val="0"/>
              </a:spcAft>
              <a:defRPr/>
            </a:pPr>
            <a:r>
              <a:rPr lang="en-US" dirty="0">
                <a:solidFill>
                  <a:srgbClr val="75787B"/>
                </a:solidFill>
                <a:latin typeface="+mn-lt"/>
              </a:rPr>
              <a:t>Metropolitan Life Insurance Company, New York, NY 10166 © 2021 MSS</a:t>
            </a:r>
          </a:p>
        </p:txBody>
      </p:sp>
      <p:sp>
        <p:nvSpPr>
          <p:cNvPr id="9" name="Title 1"/>
          <p:cNvSpPr>
            <a:spLocks noGrp="1"/>
          </p:cNvSpPr>
          <p:nvPr>
            <p:ph type="ctrTitle"/>
          </p:nvPr>
        </p:nvSpPr>
        <p:spPr bwMode="white">
          <a:xfrm>
            <a:off x="457199" y="3594839"/>
            <a:ext cx="6712281" cy="1215588"/>
          </a:xfrm>
        </p:spPr>
        <p:txBody>
          <a:bodyPr anchor="b"/>
          <a:lstStyle>
            <a:lvl1pPr algn="l">
              <a:lnSpc>
                <a:spcPct val="80000"/>
              </a:lnSpc>
              <a:defRPr sz="3600" b="1" i="0" cap="none" baseline="0">
                <a:solidFill>
                  <a:srgbClr val="FFFFFF"/>
                </a:solidFill>
                <a:latin typeface="+mj-lt"/>
                <a:cs typeface="Georgia Bold" charset="0"/>
              </a:defRPr>
            </a:lvl1pPr>
          </a:lstStyle>
          <a:p>
            <a:r>
              <a:rPr lang="en-US"/>
              <a:t>Click to edit Master title style</a:t>
            </a:r>
            <a:endParaRPr lang="en-US" dirty="0"/>
          </a:p>
        </p:txBody>
      </p:sp>
      <p:sp>
        <p:nvSpPr>
          <p:cNvPr id="10" name="Subtitle 2"/>
          <p:cNvSpPr>
            <a:spLocks noGrp="1"/>
          </p:cNvSpPr>
          <p:nvPr>
            <p:ph type="subTitle" idx="1"/>
          </p:nvPr>
        </p:nvSpPr>
        <p:spPr bwMode="white">
          <a:xfrm>
            <a:off x="448234" y="4957295"/>
            <a:ext cx="6713113" cy="224305"/>
          </a:xfrm>
        </p:spPr>
        <p:txBody>
          <a:bodyPr>
            <a:noAutofit/>
          </a:bodyPr>
          <a:lstStyle>
            <a:lvl1pPr marL="0" indent="0" algn="l">
              <a:lnSpc>
                <a:spcPct val="80000"/>
              </a:lnSpc>
              <a:spcBef>
                <a:spcPts val="300"/>
              </a:spcBef>
              <a:buNone/>
              <a:defRPr sz="1800" b="0" i="0" cap="none" spc="0" baseline="0">
                <a:solidFill>
                  <a:srgbClr val="FFFFFF"/>
                </a:solidFill>
                <a:latin typeface="+mn-lt"/>
                <a:cs typeface="Arial" charset="0"/>
              </a:defRPr>
            </a:lvl1pPr>
            <a:lvl2pPr marL="456758" indent="0" algn="ctr">
              <a:buNone/>
              <a:defRPr>
                <a:solidFill>
                  <a:schemeClr val="tx1">
                    <a:tint val="75000"/>
                  </a:schemeClr>
                </a:solidFill>
              </a:defRPr>
            </a:lvl2pPr>
            <a:lvl3pPr marL="913514" indent="0" algn="ctr">
              <a:buNone/>
              <a:defRPr>
                <a:solidFill>
                  <a:schemeClr val="tx1">
                    <a:tint val="75000"/>
                  </a:schemeClr>
                </a:solidFill>
              </a:defRPr>
            </a:lvl3pPr>
            <a:lvl4pPr marL="1370274" indent="0" algn="ctr">
              <a:buNone/>
              <a:defRPr>
                <a:solidFill>
                  <a:schemeClr val="tx1">
                    <a:tint val="75000"/>
                  </a:schemeClr>
                </a:solidFill>
              </a:defRPr>
            </a:lvl4pPr>
            <a:lvl5pPr marL="1827029" indent="0" algn="ctr">
              <a:buNone/>
              <a:defRPr>
                <a:solidFill>
                  <a:schemeClr val="tx1">
                    <a:tint val="75000"/>
                  </a:schemeClr>
                </a:solidFill>
              </a:defRPr>
            </a:lvl5pPr>
            <a:lvl6pPr marL="2283788" indent="0" algn="ctr">
              <a:buNone/>
              <a:defRPr>
                <a:solidFill>
                  <a:schemeClr val="tx1">
                    <a:tint val="75000"/>
                  </a:schemeClr>
                </a:solidFill>
              </a:defRPr>
            </a:lvl6pPr>
            <a:lvl7pPr marL="2740546" indent="0" algn="ctr">
              <a:buNone/>
              <a:defRPr>
                <a:solidFill>
                  <a:schemeClr val="tx1">
                    <a:tint val="75000"/>
                  </a:schemeClr>
                </a:solidFill>
              </a:defRPr>
            </a:lvl7pPr>
            <a:lvl8pPr marL="3197300" indent="0" algn="ctr">
              <a:buNone/>
              <a:defRPr>
                <a:solidFill>
                  <a:schemeClr val="tx1">
                    <a:tint val="75000"/>
                  </a:schemeClr>
                </a:solidFill>
              </a:defRPr>
            </a:lvl8pPr>
            <a:lvl9pPr marL="3654061" indent="0" algn="ctr">
              <a:buNone/>
              <a:defRPr>
                <a:solidFill>
                  <a:schemeClr val="tx1">
                    <a:tint val="75000"/>
                  </a:schemeClr>
                </a:solidFill>
              </a:defRPr>
            </a:lvl9pPr>
          </a:lstStyle>
          <a:p>
            <a:r>
              <a:rPr lang="en-US"/>
              <a:t>Click to edit Master subtitle style</a:t>
            </a:r>
            <a:endParaRPr lang="en-US" dirty="0"/>
          </a:p>
        </p:txBody>
      </p:sp>
      <p:sp>
        <p:nvSpPr>
          <p:cNvPr id="17" name="Content Placeholder 6"/>
          <p:cNvSpPr>
            <a:spLocks noGrp="1"/>
          </p:cNvSpPr>
          <p:nvPr>
            <p:ph sz="quarter" idx="20"/>
          </p:nvPr>
        </p:nvSpPr>
        <p:spPr>
          <a:xfrm>
            <a:off x="7169481" y="6228622"/>
            <a:ext cx="1524957" cy="522532"/>
          </a:xfrm>
        </p:spPr>
        <p:txBody>
          <a:bodyPr anchor="ctr"/>
          <a:lstStyle>
            <a:lvl1pPr marL="0" marR="0" indent="0" algn="ctr" defTabSz="914400" rtl="0" eaLnBrk="1" fontAlgn="auto" latinLnBrk="0" hangingPunct="1">
              <a:lnSpc>
                <a:spcPct val="100000"/>
              </a:lnSpc>
              <a:spcBef>
                <a:spcPts val="1200"/>
              </a:spcBef>
              <a:spcAft>
                <a:spcPts val="0"/>
              </a:spcAft>
              <a:buClrTx/>
              <a:buSzTx/>
              <a:buFontTx/>
              <a:buNone/>
              <a:tabLst>
                <a:tab pos="1201738" algn="l"/>
              </a:tabLst>
              <a:defRPr sz="900">
                <a:solidFill>
                  <a:schemeClr val="bg2"/>
                </a:solidFill>
              </a:defRPr>
            </a:lvl1pPr>
          </a:lstStyle>
          <a:p>
            <a:pPr lvl="0"/>
            <a:r>
              <a:rPr lang="en-US"/>
              <a:t>Click to edit Master text styles</a:t>
            </a:r>
          </a:p>
        </p:txBody>
      </p:sp>
    </p:spTree>
    <p:extLst>
      <p:ext uri="{BB962C8B-B14F-4D97-AF65-F5344CB8AC3E}">
        <p14:creationId xmlns:p14="http://schemas.microsoft.com/office/powerpoint/2010/main" val="2195653358"/>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Conent Slide w/ One-line header">
    <p:spTree>
      <p:nvGrpSpPr>
        <p:cNvPr id="1" name=""/>
        <p:cNvGrpSpPr/>
        <p:nvPr/>
      </p:nvGrpSpPr>
      <p:grpSpPr>
        <a:xfrm>
          <a:off x="0" y="0"/>
          <a:ext cx="0" cy="0"/>
          <a:chOff x="0" y="0"/>
          <a:chExt cx="0" cy="0"/>
        </a:xfrm>
      </p:grpSpPr>
      <p:sp>
        <p:nvSpPr>
          <p:cNvPr id="16" name="Title 1"/>
          <p:cNvSpPr>
            <a:spLocks noGrp="1"/>
          </p:cNvSpPr>
          <p:nvPr>
            <p:ph type="title"/>
          </p:nvPr>
        </p:nvSpPr>
        <p:spPr>
          <a:xfrm>
            <a:off x="246510" y="226800"/>
            <a:ext cx="8554590" cy="511200"/>
          </a:xfrm>
          <a:prstGeom prst="rect">
            <a:avLst/>
          </a:prstGeom>
        </p:spPr>
        <p:txBody>
          <a:bodyPr/>
          <a:lstStyle/>
          <a:p>
            <a:r>
              <a:rPr lang="en-US"/>
              <a:t>Click to edit Master title style</a:t>
            </a:r>
            <a:endParaRPr lang="en-CA" dirty="0"/>
          </a:p>
        </p:txBody>
      </p:sp>
      <p:sp>
        <p:nvSpPr>
          <p:cNvPr id="17" name="Text Placeholder 14"/>
          <p:cNvSpPr>
            <a:spLocks noGrp="1"/>
          </p:cNvSpPr>
          <p:nvPr>
            <p:ph type="body" sz="quarter" idx="20"/>
          </p:nvPr>
        </p:nvSpPr>
        <p:spPr>
          <a:xfrm>
            <a:off x="247422" y="725517"/>
            <a:ext cx="8554590" cy="363600"/>
          </a:xfrm>
        </p:spPr>
        <p:txBody>
          <a:bodyPr/>
          <a:lstStyle>
            <a:lvl1pPr marL="0" indent="0">
              <a:spcBef>
                <a:spcPts val="0"/>
              </a:spcBef>
              <a:buNone/>
              <a:defRPr>
                <a:solidFill>
                  <a:schemeClr val="accent1"/>
                </a:solidFill>
              </a:defRPr>
            </a:lvl1pPr>
          </a:lstStyle>
          <a:p>
            <a:pPr lvl="0"/>
            <a:r>
              <a:rPr lang="en-US"/>
              <a:t>Click to edit Master text styles</a:t>
            </a:r>
          </a:p>
        </p:txBody>
      </p:sp>
      <p:sp>
        <p:nvSpPr>
          <p:cNvPr id="5" name="Text Placeholder 4"/>
          <p:cNvSpPr>
            <a:spLocks noGrp="1"/>
          </p:cNvSpPr>
          <p:nvPr>
            <p:ph type="body" sz="quarter" idx="21"/>
          </p:nvPr>
        </p:nvSpPr>
        <p:spPr>
          <a:xfrm>
            <a:off x="280960" y="5932800"/>
            <a:ext cx="8460000" cy="324000"/>
          </a:xfrm>
        </p:spPr>
        <p:txBody>
          <a:bodyPr anchor="b">
            <a:normAutofit/>
          </a:bodyPr>
          <a:lstStyle>
            <a:lvl1pPr marL="57600" indent="-57600">
              <a:lnSpc>
                <a:spcPct val="90000"/>
              </a:lnSpc>
              <a:spcBef>
                <a:spcPts val="0"/>
              </a:spcBef>
              <a:defRPr sz="900">
                <a:solidFill>
                  <a:srgbClr val="7F7F7F"/>
                </a:solidFill>
              </a:defRPr>
            </a:lvl1pPr>
            <a:lvl2pPr marL="0" indent="0">
              <a:buNone/>
              <a:defRPr/>
            </a:lvl2pPr>
          </a:lstStyle>
          <a:p>
            <a:pPr lvl="0"/>
            <a:r>
              <a:rPr lang="en-US"/>
              <a:t>Click to edit Master text styles</a:t>
            </a:r>
          </a:p>
        </p:txBody>
      </p:sp>
    </p:spTree>
    <p:extLst>
      <p:ext uri="{BB962C8B-B14F-4D97-AF65-F5344CB8AC3E}">
        <p14:creationId xmlns:p14="http://schemas.microsoft.com/office/powerpoint/2010/main" val="350932243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ver Imag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85397EF-09FD-4C90-A87C-E057F5FE8DC2}"/>
              </a:ext>
            </a:extLst>
          </p:cNvPr>
          <p:cNvSpPr/>
          <p:nvPr userDrawn="1"/>
        </p:nvSpPr>
        <p:spPr>
          <a:xfrm>
            <a:off x="7770813" y="0"/>
            <a:ext cx="341312" cy="6218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cs typeface="Arial" charset="0"/>
            </a:endParaRPr>
          </a:p>
        </p:txBody>
      </p:sp>
      <p:sp>
        <p:nvSpPr>
          <p:cNvPr id="7" name="Rectangle 6">
            <a:extLst>
              <a:ext uri="{FF2B5EF4-FFF2-40B4-BE49-F238E27FC236}">
                <a16:creationId xmlns:a16="http://schemas.microsoft.com/office/drawing/2014/main" id="{459DDFB9-5846-476C-B148-B3E1970F7259}"/>
              </a:ext>
            </a:extLst>
          </p:cNvPr>
          <p:cNvSpPr/>
          <p:nvPr userDrawn="1"/>
        </p:nvSpPr>
        <p:spPr>
          <a:xfrm>
            <a:off x="8113713" y="0"/>
            <a:ext cx="1030287" cy="62182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cs typeface="Arial" charset="0"/>
            </a:endParaRPr>
          </a:p>
        </p:txBody>
      </p:sp>
      <p:sp>
        <p:nvSpPr>
          <p:cNvPr id="6" name="Picture Placeholder 5"/>
          <p:cNvSpPr>
            <a:spLocks noGrp="1"/>
          </p:cNvSpPr>
          <p:nvPr>
            <p:ph type="pic" sz="quarter" idx="10"/>
          </p:nvPr>
        </p:nvSpPr>
        <p:spPr>
          <a:xfrm>
            <a:off x="0" y="0"/>
            <a:ext cx="7770027" cy="6217920"/>
          </a:xfrm>
          <a:solidFill>
            <a:schemeClr val="bg1">
              <a:lumMod val="95000"/>
            </a:schemeClr>
          </a:solidFill>
        </p:spPr>
        <p:txBody>
          <a:bodyPr rtlCol="0" anchor="ctr">
            <a:noAutofit/>
          </a:bodyPr>
          <a:lstStyle>
            <a:lvl1pPr algn="ctr">
              <a:defRPr sz="7202" b="0" i="0">
                <a:solidFill>
                  <a:schemeClr val="bg1">
                    <a:lumMod val="85000"/>
                  </a:schemeClr>
                </a:solidFill>
                <a:latin typeface="+mn-lt"/>
                <a:cs typeface="Arial" charset="0"/>
              </a:defRPr>
            </a:lvl1pPr>
          </a:lstStyle>
          <a:p>
            <a:pPr lvl="0"/>
            <a:r>
              <a:rPr lang="en-US" noProof="0"/>
              <a:t>Click icon to add picture</a:t>
            </a:r>
            <a:endParaRPr lang="en-US" noProof="0" dirty="0"/>
          </a:p>
        </p:txBody>
      </p:sp>
      <p:sp>
        <p:nvSpPr>
          <p:cNvPr id="10" name="Title 1"/>
          <p:cNvSpPr>
            <a:spLocks noGrp="1"/>
          </p:cNvSpPr>
          <p:nvPr>
            <p:ph type="ctrTitle"/>
          </p:nvPr>
        </p:nvSpPr>
        <p:spPr bwMode="white">
          <a:xfrm>
            <a:off x="341799" y="3987483"/>
            <a:ext cx="5097090" cy="1215588"/>
          </a:xfrm>
        </p:spPr>
        <p:txBody>
          <a:bodyPr anchor="b"/>
          <a:lstStyle>
            <a:lvl1pPr algn="l">
              <a:lnSpc>
                <a:spcPct val="80000"/>
              </a:lnSpc>
              <a:defRPr sz="3601" b="1" i="0" cap="none" baseline="0">
                <a:solidFill>
                  <a:srgbClr val="FFFFFF"/>
                </a:solidFill>
                <a:latin typeface="+mj-lt"/>
                <a:cs typeface="Georgia Bold" charset="0"/>
              </a:defRPr>
            </a:lvl1pPr>
          </a:lstStyle>
          <a:p>
            <a:r>
              <a:rPr lang="en-US"/>
              <a:t>Click to edit Master title style</a:t>
            </a:r>
            <a:endParaRPr lang="en-US" dirty="0"/>
          </a:p>
        </p:txBody>
      </p:sp>
      <p:sp>
        <p:nvSpPr>
          <p:cNvPr id="9" name="Subtitle 2"/>
          <p:cNvSpPr>
            <a:spLocks noGrp="1"/>
          </p:cNvSpPr>
          <p:nvPr>
            <p:ph type="subTitle" idx="1"/>
          </p:nvPr>
        </p:nvSpPr>
        <p:spPr bwMode="white">
          <a:xfrm>
            <a:off x="341799" y="5345291"/>
            <a:ext cx="3896359" cy="335328"/>
          </a:xfrm>
        </p:spPr>
        <p:txBody>
          <a:bodyPr/>
          <a:lstStyle>
            <a:lvl1pPr marL="0" indent="0" algn="l">
              <a:lnSpc>
                <a:spcPct val="80000"/>
              </a:lnSpc>
              <a:spcBef>
                <a:spcPts val="225"/>
              </a:spcBef>
              <a:buNone/>
              <a:defRPr sz="1050" b="0" i="0" cap="none" spc="0" baseline="0">
                <a:solidFill>
                  <a:srgbClr val="FFFFFF"/>
                </a:solidFill>
                <a:latin typeface="+mn-lt"/>
                <a:cs typeface="Arial" charset="0"/>
              </a:defRPr>
            </a:lvl1pPr>
            <a:lvl2pPr marL="342660" indent="0" algn="ctr">
              <a:buNone/>
              <a:defRPr>
                <a:solidFill>
                  <a:schemeClr val="tx1">
                    <a:tint val="75000"/>
                  </a:schemeClr>
                </a:solidFill>
              </a:defRPr>
            </a:lvl2pPr>
            <a:lvl3pPr marL="685318" indent="0" algn="ctr">
              <a:buNone/>
              <a:defRPr>
                <a:solidFill>
                  <a:schemeClr val="tx1">
                    <a:tint val="75000"/>
                  </a:schemeClr>
                </a:solidFill>
              </a:defRPr>
            </a:lvl3pPr>
            <a:lvl4pPr marL="1027980" indent="0" algn="ctr">
              <a:buNone/>
              <a:defRPr>
                <a:solidFill>
                  <a:schemeClr val="tx1">
                    <a:tint val="75000"/>
                  </a:schemeClr>
                </a:solidFill>
              </a:defRPr>
            </a:lvl4pPr>
            <a:lvl5pPr marL="1370637" indent="0" algn="ctr">
              <a:buNone/>
              <a:defRPr>
                <a:solidFill>
                  <a:schemeClr val="tx1">
                    <a:tint val="75000"/>
                  </a:schemeClr>
                </a:solidFill>
              </a:defRPr>
            </a:lvl5pPr>
            <a:lvl6pPr marL="1713298" indent="0" algn="ctr">
              <a:buNone/>
              <a:defRPr>
                <a:solidFill>
                  <a:schemeClr val="tx1">
                    <a:tint val="75000"/>
                  </a:schemeClr>
                </a:solidFill>
              </a:defRPr>
            </a:lvl6pPr>
            <a:lvl7pPr marL="2055958" indent="0" algn="ctr">
              <a:buNone/>
              <a:defRPr>
                <a:solidFill>
                  <a:schemeClr val="tx1">
                    <a:tint val="75000"/>
                  </a:schemeClr>
                </a:solidFill>
              </a:defRPr>
            </a:lvl7pPr>
            <a:lvl8pPr marL="2398614" indent="0" algn="ctr">
              <a:buNone/>
              <a:defRPr>
                <a:solidFill>
                  <a:schemeClr val="tx1">
                    <a:tint val="75000"/>
                  </a:schemeClr>
                </a:solidFill>
              </a:defRPr>
            </a:lvl8pPr>
            <a:lvl9pPr marL="2741277"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73344064"/>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Cover Imag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518069B-7404-40E6-AC19-4430B08A394E}"/>
              </a:ext>
            </a:extLst>
          </p:cNvPr>
          <p:cNvSpPr/>
          <p:nvPr userDrawn="1"/>
        </p:nvSpPr>
        <p:spPr>
          <a:xfrm>
            <a:off x="7770813" y="0"/>
            <a:ext cx="341312" cy="621823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cs typeface="Arial" charset="0"/>
            </a:endParaRPr>
          </a:p>
        </p:txBody>
      </p:sp>
      <p:sp>
        <p:nvSpPr>
          <p:cNvPr id="7" name="Rectangle 6">
            <a:extLst>
              <a:ext uri="{FF2B5EF4-FFF2-40B4-BE49-F238E27FC236}">
                <a16:creationId xmlns:a16="http://schemas.microsoft.com/office/drawing/2014/main" id="{A6416C23-B46F-4653-8F67-1F0914E0D3B4}"/>
              </a:ext>
            </a:extLst>
          </p:cNvPr>
          <p:cNvSpPr/>
          <p:nvPr userDrawn="1"/>
        </p:nvSpPr>
        <p:spPr>
          <a:xfrm>
            <a:off x="8113713" y="0"/>
            <a:ext cx="1030287" cy="6218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cs typeface="Arial" charset="0"/>
            </a:endParaRPr>
          </a:p>
        </p:txBody>
      </p:sp>
      <p:sp>
        <p:nvSpPr>
          <p:cNvPr id="6" name="Picture Placeholder 5"/>
          <p:cNvSpPr>
            <a:spLocks noGrp="1"/>
          </p:cNvSpPr>
          <p:nvPr>
            <p:ph type="pic" sz="quarter" idx="10"/>
          </p:nvPr>
        </p:nvSpPr>
        <p:spPr>
          <a:xfrm>
            <a:off x="0" y="0"/>
            <a:ext cx="7770027" cy="6217920"/>
          </a:xfrm>
          <a:solidFill>
            <a:schemeClr val="bg1">
              <a:lumMod val="95000"/>
            </a:schemeClr>
          </a:solidFill>
        </p:spPr>
        <p:txBody>
          <a:bodyPr rtlCol="0" anchor="ctr">
            <a:noAutofit/>
          </a:bodyPr>
          <a:lstStyle>
            <a:lvl1pPr algn="ctr">
              <a:defRPr sz="7202" b="0" i="0">
                <a:solidFill>
                  <a:schemeClr val="bg1">
                    <a:lumMod val="85000"/>
                  </a:schemeClr>
                </a:solidFill>
                <a:latin typeface="+mn-lt"/>
                <a:cs typeface="Arial" charset="0"/>
              </a:defRPr>
            </a:lvl1pPr>
          </a:lstStyle>
          <a:p>
            <a:pPr lvl="0"/>
            <a:r>
              <a:rPr lang="en-US" noProof="0"/>
              <a:t>Click icon to add picture</a:t>
            </a:r>
            <a:endParaRPr lang="en-US" noProof="0" dirty="0"/>
          </a:p>
        </p:txBody>
      </p:sp>
      <p:sp>
        <p:nvSpPr>
          <p:cNvPr id="10" name="Title 1"/>
          <p:cNvSpPr>
            <a:spLocks noGrp="1"/>
          </p:cNvSpPr>
          <p:nvPr>
            <p:ph type="ctrTitle"/>
          </p:nvPr>
        </p:nvSpPr>
        <p:spPr bwMode="white">
          <a:xfrm>
            <a:off x="341799" y="3987483"/>
            <a:ext cx="5097090" cy="1215588"/>
          </a:xfrm>
        </p:spPr>
        <p:txBody>
          <a:bodyPr anchor="b"/>
          <a:lstStyle>
            <a:lvl1pPr algn="l">
              <a:lnSpc>
                <a:spcPct val="80000"/>
              </a:lnSpc>
              <a:defRPr sz="3601" b="1" i="0" cap="none" baseline="0">
                <a:solidFill>
                  <a:srgbClr val="FFFFFF"/>
                </a:solidFill>
                <a:latin typeface="+mj-lt"/>
                <a:cs typeface="Georgia Bold" charset="0"/>
              </a:defRPr>
            </a:lvl1pPr>
          </a:lstStyle>
          <a:p>
            <a:r>
              <a:rPr lang="en-US"/>
              <a:t>Click to edit Master title style</a:t>
            </a:r>
            <a:endParaRPr lang="en-US" dirty="0"/>
          </a:p>
        </p:txBody>
      </p:sp>
      <p:sp>
        <p:nvSpPr>
          <p:cNvPr id="9" name="Subtitle 2"/>
          <p:cNvSpPr>
            <a:spLocks noGrp="1"/>
          </p:cNvSpPr>
          <p:nvPr>
            <p:ph type="subTitle" idx="1"/>
          </p:nvPr>
        </p:nvSpPr>
        <p:spPr bwMode="white">
          <a:xfrm>
            <a:off x="341799" y="5345291"/>
            <a:ext cx="3896359" cy="335328"/>
          </a:xfrm>
        </p:spPr>
        <p:txBody>
          <a:bodyPr/>
          <a:lstStyle>
            <a:lvl1pPr marL="0" indent="0" algn="l">
              <a:lnSpc>
                <a:spcPct val="80000"/>
              </a:lnSpc>
              <a:spcBef>
                <a:spcPts val="225"/>
              </a:spcBef>
              <a:buNone/>
              <a:defRPr sz="1050" b="0" i="0" cap="none" spc="0" baseline="0">
                <a:solidFill>
                  <a:srgbClr val="FFFFFF"/>
                </a:solidFill>
                <a:latin typeface="+mn-lt"/>
                <a:cs typeface="Arial" charset="0"/>
              </a:defRPr>
            </a:lvl1pPr>
            <a:lvl2pPr marL="342660" indent="0" algn="ctr">
              <a:buNone/>
              <a:defRPr>
                <a:solidFill>
                  <a:schemeClr val="tx1">
                    <a:tint val="75000"/>
                  </a:schemeClr>
                </a:solidFill>
              </a:defRPr>
            </a:lvl2pPr>
            <a:lvl3pPr marL="685318" indent="0" algn="ctr">
              <a:buNone/>
              <a:defRPr>
                <a:solidFill>
                  <a:schemeClr val="tx1">
                    <a:tint val="75000"/>
                  </a:schemeClr>
                </a:solidFill>
              </a:defRPr>
            </a:lvl3pPr>
            <a:lvl4pPr marL="1027980" indent="0" algn="ctr">
              <a:buNone/>
              <a:defRPr>
                <a:solidFill>
                  <a:schemeClr val="tx1">
                    <a:tint val="75000"/>
                  </a:schemeClr>
                </a:solidFill>
              </a:defRPr>
            </a:lvl4pPr>
            <a:lvl5pPr marL="1370637" indent="0" algn="ctr">
              <a:buNone/>
              <a:defRPr>
                <a:solidFill>
                  <a:schemeClr val="tx1">
                    <a:tint val="75000"/>
                  </a:schemeClr>
                </a:solidFill>
              </a:defRPr>
            </a:lvl5pPr>
            <a:lvl6pPr marL="1713298" indent="0" algn="ctr">
              <a:buNone/>
              <a:defRPr>
                <a:solidFill>
                  <a:schemeClr val="tx1">
                    <a:tint val="75000"/>
                  </a:schemeClr>
                </a:solidFill>
              </a:defRPr>
            </a:lvl6pPr>
            <a:lvl7pPr marL="2055958" indent="0" algn="ctr">
              <a:buNone/>
              <a:defRPr>
                <a:solidFill>
                  <a:schemeClr val="tx1">
                    <a:tint val="75000"/>
                  </a:schemeClr>
                </a:solidFill>
              </a:defRPr>
            </a:lvl7pPr>
            <a:lvl8pPr marL="2398614" indent="0" algn="ctr">
              <a:buNone/>
              <a:defRPr>
                <a:solidFill>
                  <a:schemeClr val="tx1">
                    <a:tint val="75000"/>
                  </a:schemeClr>
                </a:solidFill>
              </a:defRPr>
            </a:lvl8pPr>
            <a:lvl9pPr marL="2741277"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416198543"/>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Cover Reverse Logo">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3CA9300-4490-4AD1-85C0-A74403F09CBD}"/>
              </a:ext>
            </a:extLst>
          </p:cNvPr>
          <p:cNvSpPr/>
          <p:nvPr userDrawn="1"/>
        </p:nvSpPr>
        <p:spPr>
          <a:xfrm>
            <a:off x="0" y="0"/>
            <a:ext cx="9144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cs typeface="Arial" charset="0"/>
            </a:endParaRPr>
          </a:p>
        </p:txBody>
      </p:sp>
      <p:sp>
        <p:nvSpPr>
          <p:cNvPr id="5" name="Content Placeholder 8">
            <a:extLst>
              <a:ext uri="{FF2B5EF4-FFF2-40B4-BE49-F238E27FC236}">
                <a16:creationId xmlns:a16="http://schemas.microsoft.com/office/drawing/2014/main" id="{5143EE48-3193-4F1D-B81C-6EC5723CC352}"/>
              </a:ext>
            </a:extLst>
          </p:cNvPr>
          <p:cNvSpPr txBox="1">
            <a:spLocks/>
          </p:cNvSpPr>
          <p:nvPr userDrawn="1"/>
        </p:nvSpPr>
        <p:spPr>
          <a:xfrm>
            <a:off x="8593138" y="6418263"/>
            <a:ext cx="550862" cy="228600"/>
          </a:xfrm>
          <a:prstGeom prst="rect">
            <a:avLst/>
          </a:prstGeom>
        </p:spPr>
        <p:txBody>
          <a:bodyPr anchor="ctr"/>
          <a:lstStyle>
            <a:lvl1pPr marL="0" indent="0" algn="l" defTabSz="914400" rtl="0" eaLnBrk="1" latinLnBrk="0" hangingPunct="1">
              <a:spcBef>
                <a:spcPts val="600"/>
              </a:spcBef>
              <a:spcAft>
                <a:spcPts val="0"/>
              </a:spcAft>
              <a:buClrTx/>
              <a:buFontTx/>
              <a:buNone/>
              <a:tabLst>
                <a:tab pos="1201738" algn="l"/>
              </a:tabLst>
              <a:defRPr sz="8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fontAlgn="auto">
              <a:defRPr/>
            </a:pPr>
            <a:r>
              <a:rPr lang="en-US" sz="600" dirty="0">
                <a:solidFill>
                  <a:schemeClr val="bg1"/>
                </a:solidFill>
                <a:latin typeface="Arial" charset="0"/>
                <a:cs typeface="Arial" charset="0"/>
              </a:rPr>
              <a:t> </a:t>
            </a:r>
            <a:fld id="{18D38EA8-3ED8-40E8-9C35-DBF797E242BD}" type="slidenum">
              <a:rPr lang="en-US" sz="600" smtClean="0">
                <a:solidFill>
                  <a:schemeClr val="bg1"/>
                </a:solidFill>
                <a:latin typeface="Arial" charset="0"/>
                <a:ea typeface="Arial" charset="0"/>
                <a:cs typeface="Arial" charset="0"/>
              </a:rPr>
              <a:pPr algn="ctr" fontAlgn="auto">
                <a:defRPr/>
              </a:pPr>
              <a:t>‹#›</a:t>
            </a:fld>
            <a:endParaRPr lang="en-US" sz="600" dirty="0">
              <a:solidFill>
                <a:schemeClr val="bg1"/>
              </a:solidFill>
              <a:latin typeface="Arial" charset="0"/>
              <a:ea typeface="Arial" charset="0"/>
              <a:cs typeface="Arial" charset="0"/>
            </a:endParaRPr>
          </a:p>
        </p:txBody>
      </p:sp>
      <p:sp>
        <p:nvSpPr>
          <p:cNvPr id="6" name="Content Placeholder 8">
            <a:extLst>
              <a:ext uri="{FF2B5EF4-FFF2-40B4-BE49-F238E27FC236}">
                <a16:creationId xmlns:a16="http://schemas.microsoft.com/office/drawing/2014/main" id="{BF9A2ADF-876B-4D64-A454-2D495CF34BBC}"/>
              </a:ext>
            </a:extLst>
          </p:cNvPr>
          <p:cNvSpPr txBox="1">
            <a:spLocks/>
          </p:cNvSpPr>
          <p:nvPr userDrawn="1"/>
        </p:nvSpPr>
        <p:spPr>
          <a:xfrm>
            <a:off x="6692900" y="6418263"/>
            <a:ext cx="1900238" cy="228600"/>
          </a:xfrm>
          <a:prstGeom prst="rect">
            <a:avLst/>
          </a:prstGeom>
        </p:spPr>
        <p:txBody>
          <a:bodyPr anchor="ctr"/>
          <a:lstStyle>
            <a:lvl1pPr>
              <a:tabLst>
                <a:tab pos="1201738" algn="l"/>
              </a:tabLst>
              <a:defRPr>
                <a:solidFill>
                  <a:schemeClr val="tx1"/>
                </a:solidFill>
                <a:latin typeface="Arial" panose="020B0604020202020204" pitchFamily="34" charset="0"/>
              </a:defRPr>
            </a:lvl1pPr>
            <a:lvl2pPr marL="200025" indent="-200025">
              <a:tabLst>
                <a:tab pos="1201738" algn="l"/>
              </a:tabLst>
              <a:defRPr>
                <a:solidFill>
                  <a:schemeClr val="tx1"/>
                </a:solidFill>
                <a:latin typeface="Arial" panose="020B0604020202020204" pitchFamily="34" charset="0"/>
              </a:defRPr>
            </a:lvl2pPr>
            <a:lvl3pPr marL="398463" indent="-200025">
              <a:tabLst>
                <a:tab pos="1201738" algn="l"/>
              </a:tabLst>
              <a:defRPr>
                <a:solidFill>
                  <a:schemeClr val="tx1"/>
                </a:solidFill>
                <a:latin typeface="Arial" panose="020B0604020202020204" pitchFamily="34" charset="0"/>
              </a:defRPr>
            </a:lvl3pPr>
            <a:lvl4pPr marL="622300" indent="-200025">
              <a:tabLst>
                <a:tab pos="1201738" algn="l"/>
              </a:tabLst>
              <a:defRPr>
                <a:solidFill>
                  <a:schemeClr val="tx1"/>
                </a:solidFill>
                <a:latin typeface="Arial" panose="020B0604020202020204" pitchFamily="34" charset="0"/>
              </a:defRPr>
            </a:lvl4pPr>
            <a:lvl5pPr marL="806450" indent="-182563">
              <a:tabLst>
                <a:tab pos="1201738" algn="l"/>
              </a:tabLst>
              <a:defRPr>
                <a:solidFill>
                  <a:schemeClr val="tx1"/>
                </a:solidFill>
                <a:latin typeface="Arial" panose="020B0604020202020204" pitchFamily="34" charset="0"/>
              </a:defRPr>
            </a:lvl5pPr>
            <a:lvl6pPr marL="1263650" indent="-182563" fontAlgn="base">
              <a:spcBef>
                <a:spcPct val="0"/>
              </a:spcBef>
              <a:spcAft>
                <a:spcPct val="0"/>
              </a:spcAft>
              <a:tabLst>
                <a:tab pos="1201738" algn="l"/>
              </a:tabLst>
              <a:defRPr>
                <a:solidFill>
                  <a:schemeClr val="tx1"/>
                </a:solidFill>
                <a:latin typeface="Arial" panose="020B0604020202020204" pitchFamily="34" charset="0"/>
              </a:defRPr>
            </a:lvl6pPr>
            <a:lvl7pPr marL="1720850" indent="-182563" fontAlgn="base">
              <a:spcBef>
                <a:spcPct val="0"/>
              </a:spcBef>
              <a:spcAft>
                <a:spcPct val="0"/>
              </a:spcAft>
              <a:tabLst>
                <a:tab pos="1201738" algn="l"/>
              </a:tabLst>
              <a:defRPr>
                <a:solidFill>
                  <a:schemeClr val="tx1"/>
                </a:solidFill>
                <a:latin typeface="Arial" panose="020B0604020202020204" pitchFamily="34" charset="0"/>
              </a:defRPr>
            </a:lvl7pPr>
            <a:lvl8pPr marL="2178050" indent="-182563" fontAlgn="base">
              <a:spcBef>
                <a:spcPct val="0"/>
              </a:spcBef>
              <a:spcAft>
                <a:spcPct val="0"/>
              </a:spcAft>
              <a:tabLst>
                <a:tab pos="1201738" algn="l"/>
              </a:tabLst>
              <a:defRPr>
                <a:solidFill>
                  <a:schemeClr val="tx1"/>
                </a:solidFill>
                <a:latin typeface="Arial" panose="020B0604020202020204" pitchFamily="34" charset="0"/>
              </a:defRPr>
            </a:lvl8pPr>
            <a:lvl9pPr marL="2635250" indent="-182563" fontAlgn="base">
              <a:spcBef>
                <a:spcPct val="0"/>
              </a:spcBef>
              <a:spcAft>
                <a:spcPct val="0"/>
              </a:spcAft>
              <a:tabLst>
                <a:tab pos="1201738" algn="l"/>
              </a:tabLst>
              <a:defRPr>
                <a:solidFill>
                  <a:schemeClr val="tx1"/>
                </a:solidFill>
                <a:latin typeface="Arial" panose="020B0604020202020204" pitchFamily="34" charset="0"/>
              </a:defRPr>
            </a:lvl9pPr>
          </a:lstStyle>
          <a:p>
            <a:pPr algn="ctr" eaLnBrk="1" hangingPunct="1">
              <a:spcBef>
                <a:spcPts val="600"/>
              </a:spcBef>
              <a:defRPr/>
            </a:pPr>
            <a:r>
              <a:rPr lang="en-US" altLang="en-US" sz="600">
                <a:solidFill>
                  <a:schemeClr val="bg1"/>
                </a:solidFill>
                <a:cs typeface="Arial" panose="020B0604020202020204" pitchFamily="34" charset="0"/>
              </a:rPr>
              <a:t>Confidential Proprietary Information</a:t>
            </a:r>
          </a:p>
        </p:txBody>
      </p:sp>
      <p:pic>
        <p:nvPicPr>
          <p:cNvPr id="7" name="Picture 13">
            <a:extLst>
              <a:ext uri="{FF2B5EF4-FFF2-40B4-BE49-F238E27FC236}">
                <a16:creationId xmlns:a16="http://schemas.microsoft.com/office/drawing/2014/main" id="{2F1EF8FC-6037-4E2C-838B-BDE0B135D16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l="2" r="778" b="-5722"/>
          <a:stretch>
            <a:fillRect/>
          </a:stretch>
        </p:blipFill>
        <p:spPr bwMode="auto">
          <a:xfrm>
            <a:off x="204788" y="6215063"/>
            <a:ext cx="1258887" cy="69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8">
            <a:extLst>
              <a:ext uri="{FF2B5EF4-FFF2-40B4-BE49-F238E27FC236}">
                <a16:creationId xmlns:a16="http://schemas.microsoft.com/office/drawing/2014/main" id="{56DDC081-F7EF-40CF-8214-B6F1BC8F772F}"/>
              </a:ext>
            </a:extLst>
          </p:cNvPr>
          <p:cNvSpPr txBox="1">
            <a:spLocks/>
          </p:cNvSpPr>
          <p:nvPr userDrawn="1"/>
        </p:nvSpPr>
        <p:spPr>
          <a:xfrm>
            <a:off x="1662113" y="6418263"/>
            <a:ext cx="2173287" cy="228600"/>
          </a:xfrm>
          <a:prstGeom prst="rect">
            <a:avLst/>
          </a:prstGeom>
        </p:spPr>
        <p:txBody>
          <a:bodyPr anchor="ctr"/>
          <a:lstStyle>
            <a:lvl1pPr>
              <a:tabLst>
                <a:tab pos="1201738" algn="l"/>
              </a:tabLst>
              <a:defRPr>
                <a:solidFill>
                  <a:schemeClr val="tx1"/>
                </a:solidFill>
                <a:latin typeface="Arial" panose="020B0604020202020204" pitchFamily="34" charset="0"/>
              </a:defRPr>
            </a:lvl1pPr>
            <a:lvl2pPr marL="200025" indent="-200025">
              <a:tabLst>
                <a:tab pos="1201738" algn="l"/>
              </a:tabLst>
              <a:defRPr>
                <a:solidFill>
                  <a:schemeClr val="tx1"/>
                </a:solidFill>
                <a:latin typeface="Arial" panose="020B0604020202020204" pitchFamily="34" charset="0"/>
              </a:defRPr>
            </a:lvl2pPr>
            <a:lvl3pPr marL="398463" indent="-200025">
              <a:tabLst>
                <a:tab pos="1201738" algn="l"/>
              </a:tabLst>
              <a:defRPr>
                <a:solidFill>
                  <a:schemeClr val="tx1"/>
                </a:solidFill>
                <a:latin typeface="Arial" panose="020B0604020202020204" pitchFamily="34" charset="0"/>
              </a:defRPr>
            </a:lvl3pPr>
            <a:lvl4pPr marL="622300" indent="-200025">
              <a:tabLst>
                <a:tab pos="1201738" algn="l"/>
              </a:tabLst>
              <a:defRPr>
                <a:solidFill>
                  <a:schemeClr val="tx1"/>
                </a:solidFill>
                <a:latin typeface="Arial" panose="020B0604020202020204" pitchFamily="34" charset="0"/>
              </a:defRPr>
            </a:lvl4pPr>
            <a:lvl5pPr marL="806450" indent="-182563">
              <a:tabLst>
                <a:tab pos="1201738" algn="l"/>
              </a:tabLst>
              <a:defRPr>
                <a:solidFill>
                  <a:schemeClr val="tx1"/>
                </a:solidFill>
                <a:latin typeface="Arial" panose="020B0604020202020204" pitchFamily="34" charset="0"/>
              </a:defRPr>
            </a:lvl5pPr>
            <a:lvl6pPr marL="1263650" indent="-182563" fontAlgn="base">
              <a:spcBef>
                <a:spcPct val="0"/>
              </a:spcBef>
              <a:spcAft>
                <a:spcPct val="0"/>
              </a:spcAft>
              <a:tabLst>
                <a:tab pos="1201738" algn="l"/>
              </a:tabLst>
              <a:defRPr>
                <a:solidFill>
                  <a:schemeClr val="tx1"/>
                </a:solidFill>
                <a:latin typeface="Arial" panose="020B0604020202020204" pitchFamily="34" charset="0"/>
              </a:defRPr>
            </a:lvl6pPr>
            <a:lvl7pPr marL="1720850" indent="-182563" fontAlgn="base">
              <a:spcBef>
                <a:spcPct val="0"/>
              </a:spcBef>
              <a:spcAft>
                <a:spcPct val="0"/>
              </a:spcAft>
              <a:tabLst>
                <a:tab pos="1201738" algn="l"/>
              </a:tabLst>
              <a:defRPr>
                <a:solidFill>
                  <a:schemeClr val="tx1"/>
                </a:solidFill>
                <a:latin typeface="Arial" panose="020B0604020202020204" pitchFamily="34" charset="0"/>
              </a:defRPr>
            </a:lvl7pPr>
            <a:lvl8pPr marL="2178050" indent="-182563" fontAlgn="base">
              <a:spcBef>
                <a:spcPct val="0"/>
              </a:spcBef>
              <a:spcAft>
                <a:spcPct val="0"/>
              </a:spcAft>
              <a:tabLst>
                <a:tab pos="1201738" algn="l"/>
              </a:tabLst>
              <a:defRPr>
                <a:solidFill>
                  <a:schemeClr val="tx1"/>
                </a:solidFill>
                <a:latin typeface="Arial" panose="020B0604020202020204" pitchFamily="34" charset="0"/>
              </a:defRPr>
            </a:lvl8pPr>
            <a:lvl9pPr marL="2635250" indent="-182563" fontAlgn="base">
              <a:spcBef>
                <a:spcPct val="0"/>
              </a:spcBef>
              <a:spcAft>
                <a:spcPct val="0"/>
              </a:spcAft>
              <a:tabLst>
                <a:tab pos="1201738" algn="l"/>
              </a:tabLst>
              <a:defRPr>
                <a:solidFill>
                  <a:schemeClr val="tx1"/>
                </a:solidFill>
                <a:latin typeface="Arial" panose="020B0604020202020204" pitchFamily="34" charset="0"/>
              </a:defRPr>
            </a:lvl9pPr>
          </a:lstStyle>
          <a:p>
            <a:pPr eaLnBrk="1" hangingPunct="1">
              <a:spcBef>
                <a:spcPts val="600"/>
              </a:spcBef>
              <a:defRPr/>
            </a:pPr>
            <a:r>
              <a:rPr lang="en-US" altLang="en-US" sz="600">
                <a:cs typeface="Arial" panose="020B0604020202020204" pitchFamily="34" charset="0"/>
              </a:rPr>
              <a:t>Pet Insurance offered by MetLife</a:t>
            </a:r>
          </a:p>
        </p:txBody>
      </p:sp>
      <p:sp>
        <p:nvSpPr>
          <p:cNvPr id="9" name="Rectangle 15">
            <a:extLst>
              <a:ext uri="{FF2B5EF4-FFF2-40B4-BE49-F238E27FC236}">
                <a16:creationId xmlns:a16="http://schemas.microsoft.com/office/drawing/2014/main" id="{ABFA0994-5AAD-4D6B-BE9E-F4C2A75D5946}"/>
              </a:ext>
            </a:extLst>
          </p:cNvPr>
          <p:cNvSpPr>
            <a:spLocks noChangeArrowheads="1"/>
          </p:cNvSpPr>
          <p:nvPr userDrawn="1"/>
        </p:nvSpPr>
        <p:spPr bwMode="auto">
          <a:xfrm>
            <a:off x="4691063" y="6419850"/>
            <a:ext cx="2036762" cy="184150"/>
          </a:xfrm>
          <a:prstGeom prst="rect">
            <a:avLst/>
          </a:prstGeom>
          <a:noFill/>
          <a:ln>
            <a:noFill/>
          </a:ln>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defRPr/>
            </a:pPr>
            <a:r>
              <a:rPr lang="en-US" altLang="en-US" sz="600">
                <a:solidFill>
                  <a:schemeClr val="bg2"/>
                </a:solidFill>
              </a:rPr>
              <a:t> L0420002864[exp1221][All States][DC,GU,MP,PR,VI]</a:t>
            </a:r>
          </a:p>
        </p:txBody>
      </p:sp>
      <p:sp>
        <p:nvSpPr>
          <p:cNvPr id="13" name="Title 1"/>
          <p:cNvSpPr>
            <a:spLocks noGrp="1"/>
          </p:cNvSpPr>
          <p:nvPr>
            <p:ph type="ctrTitle"/>
          </p:nvPr>
        </p:nvSpPr>
        <p:spPr bwMode="white">
          <a:xfrm>
            <a:off x="341799" y="3987483"/>
            <a:ext cx="5097090" cy="1215588"/>
          </a:xfrm>
        </p:spPr>
        <p:txBody>
          <a:bodyPr anchor="b"/>
          <a:lstStyle>
            <a:lvl1pPr algn="l">
              <a:lnSpc>
                <a:spcPct val="80000"/>
              </a:lnSpc>
              <a:defRPr sz="3601" b="1" i="0" cap="none" baseline="0">
                <a:solidFill>
                  <a:srgbClr val="FFFFFF"/>
                </a:solidFill>
                <a:latin typeface="+mj-lt"/>
                <a:cs typeface="Georgia Bold" charset="0"/>
              </a:defRPr>
            </a:lvl1pPr>
          </a:lstStyle>
          <a:p>
            <a:r>
              <a:rPr lang="en-US"/>
              <a:t>Click to edit Master title style</a:t>
            </a:r>
            <a:endParaRPr lang="en-US" dirty="0"/>
          </a:p>
        </p:txBody>
      </p:sp>
      <p:sp>
        <p:nvSpPr>
          <p:cNvPr id="14" name="Subtitle 2"/>
          <p:cNvSpPr>
            <a:spLocks noGrp="1"/>
          </p:cNvSpPr>
          <p:nvPr>
            <p:ph type="subTitle" idx="1"/>
          </p:nvPr>
        </p:nvSpPr>
        <p:spPr bwMode="white">
          <a:xfrm>
            <a:off x="341799" y="5345291"/>
            <a:ext cx="3896359" cy="335328"/>
          </a:xfrm>
        </p:spPr>
        <p:txBody>
          <a:bodyPr/>
          <a:lstStyle>
            <a:lvl1pPr marL="0" indent="0" algn="l">
              <a:lnSpc>
                <a:spcPct val="80000"/>
              </a:lnSpc>
              <a:spcBef>
                <a:spcPts val="225"/>
              </a:spcBef>
              <a:buNone/>
              <a:defRPr sz="1050" b="0" i="0" cap="none" spc="0" baseline="0">
                <a:solidFill>
                  <a:srgbClr val="FFFFFF"/>
                </a:solidFill>
                <a:latin typeface="+mn-lt"/>
                <a:cs typeface="Arial" charset="0"/>
              </a:defRPr>
            </a:lvl1pPr>
            <a:lvl2pPr marL="342660" indent="0" algn="ctr">
              <a:buNone/>
              <a:defRPr>
                <a:solidFill>
                  <a:schemeClr val="tx1">
                    <a:tint val="75000"/>
                  </a:schemeClr>
                </a:solidFill>
              </a:defRPr>
            </a:lvl2pPr>
            <a:lvl3pPr marL="685318" indent="0" algn="ctr">
              <a:buNone/>
              <a:defRPr>
                <a:solidFill>
                  <a:schemeClr val="tx1">
                    <a:tint val="75000"/>
                  </a:schemeClr>
                </a:solidFill>
              </a:defRPr>
            </a:lvl3pPr>
            <a:lvl4pPr marL="1027980" indent="0" algn="ctr">
              <a:buNone/>
              <a:defRPr>
                <a:solidFill>
                  <a:schemeClr val="tx1">
                    <a:tint val="75000"/>
                  </a:schemeClr>
                </a:solidFill>
              </a:defRPr>
            </a:lvl4pPr>
            <a:lvl5pPr marL="1370637" indent="0" algn="ctr">
              <a:buNone/>
              <a:defRPr>
                <a:solidFill>
                  <a:schemeClr val="tx1">
                    <a:tint val="75000"/>
                  </a:schemeClr>
                </a:solidFill>
              </a:defRPr>
            </a:lvl5pPr>
            <a:lvl6pPr marL="1713298" indent="0" algn="ctr">
              <a:buNone/>
              <a:defRPr>
                <a:solidFill>
                  <a:schemeClr val="tx1">
                    <a:tint val="75000"/>
                  </a:schemeClr>
                </a:solidFill>
              </a:defRPr>
            </a:lvl6pPr>
            <a:lvl7pPr marL="2055958" indent="0" algn="ctr">
              <a:buNone/>
              <a:defRPr>
                <a:solidFill>
                  <a:schemeClr val="tx1">
                    <a:tint val="75000"/>
                  </a:schemeClr>
                </a:solidFill>
              </a:defRPr>
            </a:lvl7pPr>
            <a:lvl8pPr marL="2398614" indent="0" algn="ctr">
              <a:buNone/>
              <a:defRPr>
                <a:solidFill>
                  <a:schemeClr val="tx1">
                    <a:tint val="75000"/>
                  </a:schemeClr>
                </a:solidFill>
              </a:defRPr>
            </a:lvl8pPr>
            <a:lvl9pPr marL="2741277"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138469007"/>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ver Plai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9733FA0-E104-401D-96DD-04FB87C8F4B2}"/>
              </a:ext>
            </a:extLst>
          </p:cNvPr>
          <p:cNvSpPr/>
          <p:nvPr userDrawn="1"/>
        </p:nvSpPr>
        <p:spPr>
          <a:xfrm>
            <a:off x="0" y="0"/>
            <a:ext cx="7773988" cy="62182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cs typeface="Arial" charset="0"/>
            </a:endParaRPr>
          </a:p>
        </p:txBody>
      </p:sp>
      <p:sp>
        <p:nvSpPr>
          <p:cNvPr id="5" name="Rectangle 4">
            <a:extLst>
              <a:ext uri="{FF2B5EF4-FFF2-40B4-BE49-F238E27FC236}">
                <a16:creationId xmlns:a16="http://schemas.microsoft.com/office/drawing/2014/main" id="{1F631E7C-AF3E-497D-8EAD-A58E91BC9315}"/>
              </a:ext>
            </a:extLst>
          </p:cNvPr>
          <p:cNvSpPr/>
          <p:nvPr userDrawn="1"/>
        </p:nvSpPr>
        <p:spPr>
          <a:xfrm>
            <a:off x="7770813" y="0"/>
            <a:ext cx="342900" cy="6218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cs typeface="Arial" charset="0"/>
            </a:endParaRPr>
          </a:p>
        </p:txBody>
      </p:sp>
      <p:sp>
        <p:nvSpPr>
          <p:cNvPr id="6" name="Rectangle 5">
            <a:extLst>
              <a:ext uri="{FF2B5EF4-FFF2-40B4-BE49-F238E27FC236}">
                <a16:creationId xmlns:a16="http://schemas.microsoft.com/office/drawing/2014/main" id="{38753266-6E11-47B3-A64F-380F53412C1F}"/>
              </a:ext>
            </a:extLst>
          </p:cNvPr>
          <p:cNvSpPr/>
          <p:nvPr userDrawn="1"/>
        </p:nvSpPr>
        <p:spPr>
          <a:xfrm>
            <a:off x="8113713" y="0"/>
            <a:ext cx="1030287" cy="621823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cs typeface="Arial" charset="0"/>
            </a:endParaRPr>
          </a:p>
        </p:txBody>
      </p:sp>
      <p:sp>
        <p:nvSpPr>
          <p:cNvPr id="9" name="Title 1"/>
          <p:cNvSpPr>
            <a:spLocks noGrp="1"/>
          </p:cNvSpPr>
          <p:nvPr>
            <p:ph type="ctrTitle"/>
          </p:nvPr>
        </p:nvSpPr>
        <p:spPr bwMode="white">
          <a:xfrm>
            <a:off x="341799" y="3987483"/>
            <a:ext cx="5097090" cy="1215588"/>
          </a:xfrm>
        </p:spPr>
        <p:txBody>
          <a:bodyPr anchor="b"/>
          <a:lstStyle>
            <a:lvl1pPr algn="l">
              <a:lnSpc>
                <a:spcPct val="80000"/>
              </a:lnSpc>
              <a:defRPr sz="3601" b="1" i="0" cap="none" baseline="0">
                <a:solidFill>
                  <a:srgbClr val="FFFFFF"/>
                </a:solidFill>
                <a:latin typeface="+mj-lt"/>
                <a:cs typeface="Georgia Bold" charset="0"/>
              </a:defRPr>
            </a:lvl1pPr>
          </a:lstStyle>
          <a:p>
            <a:r>
              <a:rPr lang="en-US"/>
              <a:t>Click to edit Master title style</a:t>
            </a:r>
            <a:endParaRPr lang="en-US" dirty="0"/>
          </a:p>
        </p:txBody>
      </p:sp>
      <p:sp>
        <p:nvSpPr>
          <p:cNvPr id="10" name="Subtitle 2"/>
          <p:cNvSpPr>
            <a:spLocks noGrp="1"/>
          </p:cNvSpPr>
          <p:nvPr>
            <p:ph type="subTitle" idx="1"/>
          </p:nvPr>
        </p:nvSpPr>
        <p:spPr bwMode="white">
          <a:xfrm>
            <a:off x="341799" y="5345291"/>
            <a:ext cx="5097722" cy="335328"/>
          </a:xfrm>
        </p:spPr>
        <p:txBody>
          <a:bodyPr/>
          <a:lstStyle>
            <a:lvl1pPr marL="0" indent="0" algn="l">
              <a:lnSpc>
                <a:spcPct val="80000"/>
              </a:lnSpc>
              <a:spcBef>
                <a:spcPts val="225"/>
              </a:spcBef>
              <a:buNone/>
              <a:defRPr sz="1050" b="0" i="0" cap="none" spc="0" baseline="0">
                <a:solidFill>
                  <a:srgbClr val="FFFFFF"/>
                </a:solidFill>
                <a:latin typeface="+mn-lt"/>
                <a:cs typeface="Arial" charset="0"/>
              </a:defRPr>
            </a:lvl1pPr>
            <a:lvl2pPr marL="342660" indent="0" algn="ctr">
              <a:buNone/>
              <a:defRPr>
                <a:solidFill>
                  <a:schemeClr val="tx1">
                    <a:tint val="75000"/>
                  </a:schemeClr>
                </a:solidFill>
              </a:defRPr>
            </a:lvl2pPr>
            <a:lvl3pPr marL="685318" indent="0" algn="ctr">
              <a:buNone/>
              <a:defRPr>
                <a:solidFill>
                  <a:schemeClr val="tx1">
                    <a:tint val="75000"/>
                  </a:schemeClr>
                </a:solidFill>
              </a:defRPr>
            </a:lvl3pPr>
            <a:lvl4pPr marL="1027980" indent="0" algn="ctr">
              <a:buNone/>
              <a:defRPr>
                <a:solidFill>
                  <a:schemeClr val="tx1">
                    <a:tint val="75000"/>
                  </a:schemeClr>
                </a:solidFill>
              </a:defRPr>
            </a:lvl4pPr>
            <a:lvl5pPr marL="1370637" indent="0" algn="ctr">
              <a:buNone/>
              <a:defRPr>
                <a:solidFill>
                  <a:schemeClr val="tx1">
                    <a:tint val="75000"/>
                  </a:schemeClr>
                </a:solidFill>
              </a:defRPr>
            </a:lvl5pPr>
            <a:lvl6pPr marL="1713298" indent="0" algn="ctr">
              <a:buNone/>
              <a:defRPr>
                <a:solidFill>
                  <a:schemeClr val="tx1">
                    <a:tint val="75000"/>
                  </a:schemeClr>
                </a:solidFill>
              </a:defRPr>
            </a:lvl6pPr>
            <a:lvl7pPr marL="2055958" indent="0" algn="ctr">
              <a:buNone/>
              <a:defRPr>
                <a:solidFill>
                  <a:schemeClr val="tx1">
                    <a:tint val="75000"/>
                  </a:schemeClr>
                </a:solidFill>
              </a:defRPr>
            </a:lvl7pPr>
            <a:lvl8pPr marL="2398614" indent="0" algn="ctr">
              <a:buNone/>
              <a:defRPr>
                <a:solidFill>
                  <a:schemeClr val="tx1">
                    <a:tint val="75000"/>
                  </a:schemeClr>
                </a:solidFill>
              </a:defRPr>
            </a:lvl8pPr>
            <a:lvl9pPr marL="2741277"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831181888"/>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ver Print">
    <p:spTree>
      <p:nvGrpSpPr>
        <p:cNvPr id="1" name=""/>
        <p:cNvGrpSpPr/>
        <p:nvPr/>
      </p:nvGrpSpPr>
      <p:grpSpPr>
        <a:xfrm>
          <a:off x="0" y="0"/>
          <a:ext cx="0" cy="0"/>
          <a:chOff x="0" y="0"/>
          <a:chExt cx="0" cy="0"/>
        </a:xfrm>
      </p:grpSpPr>
      <p:sp>
        <p:nvSpPr>
          <p:cNvPr id="9" name="Title 1"/>
          <p:cNvSpPr>
            <a:spLocks noGrp="1"/>
          </p:cNvSpPr>
          <p:nvPr>
            <p:ph type="ctrTitle"/>
          </p:nvPr>
        </p:nvSpPr>
        <p:spPr bwMode="white">
          <a:xfrm>
            <a:off x="341799" y="3987483"/>
            <a:ext cx="5097090" cy="1215588"/>
          </a:xfrm>
        </p:spPr>
        <p:txBody>
          <a:bodyPr anchor="b"/>
          <a:lstStyle>
            <a:lvl1pPr algn="l">
              <a:lnSpc>
                <a:spcPct val="80000"/>
              </a:lnSpc>
              <a:defRPr sz="3601" b="1" i="0" cap="none" baseline="0">
                <a:solidFill>
                  <a:schemeClr val="accent1"/>
                </a:solidFill>
                <a:latin typeface="+mj-lt"/>
                <a:cs typeface="Georgia Bold" charset="0"/>
              </a:defRPr>
            </a:lvl1pPr>
          </a:lstStyle>
          <a:p>
            <a:r>
              <a:rPr lang="en-US"/>
              <a:t>Click to edit Master title style</a:t>
            </a:r>
            <a:endParaRPr lang="en-US" dirty="0"/>
          </a:p>
        </p:txBody>
      </p:sp>
      <p:sp>
        <p:nvSpPr>
          <p:cNvPr id="10" name="Subtitle 2"/>
          <p:cNvSpPr>
            <a:spLocks noGrp="1"/>
          </p:cNvSpPr>
          <p:nvPr>
            <p:ph type="subTitle" idx="1"/>
          </p:nvPr>
        </p:nvSpPr>
        <p:spPr bwMode="white">
          <a:xfrm>
            <a:off x="341799" y="5345291"/>
            <a:ext cx="5097722" cy="335328"/>
          </a:xfrm>
        </p:spPr>
        <p:txBody>
          <a:bodyPr/>
          <a:lstStyle>
            <a:lvl1pPr marL="0" indent="0" algn="l">
              <a:lnSpc>
                <a:spcPct val="80000"/>
              </a:lnSpc>
              <a:spcBef>
                <a:spcPts val="225"/>
              </a:spcBef>
              <a:buNone/>
              <a:defRPr sz="1050" b="0" i="0" cap="none" spc="0" baseline="0">
                <a:solidFill>
                  <a:schemeClr val="accent1"/>
                </a:solidFill>
                <a:latin typeface="+mn-lt"/>
                <a:cs typeface="Arial" charset="0"/>
              </a:defRPr>
            </a:lvl1pPr>
            <a:lvl2pPr marL="342660" indent="0" algn="ctr">
              <a:buNone/>
              <a:defRPr>
                <a:solidFill>
                  <a:schemeClr val="tx1">
                    <a:tint val="75000"/>
                  </a:schemeClr>
                </a:solidFill>
              </a:defRPr>
            </a:lvl2pPr>
            <a:lvl3pPr marL="685318" indent="0" algn="ctr">
              <a:buNone/>
              <a:defRPr>
                <a:solidFill>
                  <a:schemeClr val="tx1">
                    <a:tint val="75000"/>
                  </a:schemeClr>
                </a:solidFill>
              </a:defRPr>
            </a:lvl3pPr>
            <a:lvl4pPr marL="1027980" indent="0" algn="ctr">
              <a:buNone/>
              <a:defRPr>
                <a:solidFill>
                  <a:schemeClr val="tx1">
                    <a:tint val="75000"/>
                  </a:schemeClr>
                </a:solidFill>
              </a:defRPr>
            </a:lvl4pPr>
            <a:lvl5pPr marL="1370637" indent="0" algn="ctr">
              <a:buNone/>
              <a:defRPr>
                <a:solidFill>
                  <a:schemeClr val="tx1">
                    <a:tint val="75000"/>
                  </a:schemeClr>
                </a:solidFill>
              </a:defRPr>
            </a:lvl5pPr>
            <a:lvl6pPr marL="1713298" indent="0" algn="ctr">
              <a:buNone/>
              <a:defRPr>
                <a:solidFill>
                  <a:schemeClr val="tx1">
                    <a:tint val="75000"/>
                  </a:schemeClr>
                </a:solidFill>
              </a:defRPr>
            </a:lvl6pPr>
            <a:lvl7pPr marL="2055958" indent="0" algn="ctr">
              <a:buNone/>
              <a:defRPr>
                <a:solidFill>
                  <a:schemeClr val="tx1">
                    <a:tint val="75000"/>
                  </a:schemeClr>
                </a:solidFill>
              </a:defRPr>
            </a:lvl7pPr>
            <a:lvl8pPr marL="2398614" indent="0" algn="ctr">
              <a:buNone/>
              <a:defRPr>
                <a:solidFill>
                  <a:schemeClr val="tx1">
                    <a:tint val="75000"/>
                  </a:schemeClr>
                </a:solidFill>
              </a:defRPr>
            </a:lvl8pPr>
            <a:lvl9pPr marL="2741277"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888277242"/>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Divider Imag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4CC2C8E-8C7C-495D-AB58-9BC1F456A209}"/>
              </a:ext>
            </a:extLst>
          </p:cNvPr>
          <p:cNvSpPr/>
          <p:nvPr userDrawn="1"/>
        </p:nvSpPr>
        <p:spPr>
          <a:xfrm>
            <a:off x="7770813" y="0"/>
            <a:ext cx="34131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cs typeface="Arial" charset="0"/>
            </a:endParaRPr>
          </a:p>
        </p:txBody>
      </p:sp>
      <p:sp>
        <p:nvSpPr>
          <p:cNvPr id="5" name="Rectangle 4">
            <a:extLst>
              <a:ext uri="{FF2B5EF4-FFF2-40B4-BE49-F238E27FC236}">
                <a16:creationId xmlns:a16="http://schemas.microsoft.com/office/drawing/2014/main" id="{2B644BFF-44CF-414E-829B-0E3259D8E043}"/>
              </a:ext>
            </a:extLst>
          </p:cNvPr>
          <p:cNvSpPr/>
          <p:nvPr userDrawn="1"/>
        </p:nvSpPr>
        <p:spPr>
          <a:xfrm>
            <a:off x="8113713" y="0"/>
            <a:ext cx="1030287"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cs typeface="Arial" charset="0"/>
            </a:endParaRPr>
          </a:p>
        </p:txBody>
      </p:sp>
      <p:pic>
        <p:nvPicPr>
          <p:cNvPr id="6" name="Picture 12">
            <a:extLst>
              <a:ext uri="{FF2B5EF4-FFF2-40B4-BE49-F238E27FC236}">
                <a16:creationId xmlns:a16="http://schemas.microsoft.com/office/drawing/2014/main" id="{145D2B02-5ABF-435D-9107-4A10B1D99DE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l="2" r="778" b="-5722"/>
          <a:stretch>
            <a:fillRect/>
          </a:stretch>
        </p:blipFill>
        <p:spPr bwMode="auto">
          <a:xfrm>
            <a:off x="204788" y="6215063"/>
            <a:ext cx="1258887" cy="69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Picture Placeholder 5"/>
          <p:cNvSpPr>
            <a:spLocks noGrp="1"/>
          </p:cNvSpPr>
          <p:nvPr>
            <p:ph type="pic" sz="quarter" idx="10"/>
          </p:nvPr>
        </p:nvSpPr>
        <p:spPr>
          <a:xfrm>
            <a:off x="0" y="0"/>
            <a:ext cx="7770027" cy="6858000"/>
          </a:xfrm>
          <a:solidFill>
            <a:schemeClr val="bg1">
              <a:lumMod val="95000"/>
            </a:schemeClr>
          </a:solidFill>
        </p:spPr>
        <p:txBody>
          <a:bodyPr rtlCol="0" anchor="ctr">
            <a:noAutofit/>
          </a:bodyPr>
          <a:lstStyle>
            <a:lvl1pPr algn="ctr">
              <a:defRPr sz="7202" b="0" i="0">
                <a:solidFill>
                  <a:schemeClr val="bg1">
                    <a:lumMod val="85000"/>
                  </a:schemeClr>
                </a:solidFill>
                <a:latin typeface="+mn-lt"/>
                <a:cs typeface="Arial" charset="0"/>
              </a:defRPr>
            </a:lvl1pPr>
          </a:lstStyle>
          <a:p>
            <a:pPr lvl="0"/>
            <a:r>
              <a:rPr lang="en-US" noProof="0"/>
              <a:t>Click icon to add picture</a:t>
            </a:r>
            <a:endParaRPr lang="en-US" noProof="0" dirty="0"/>
          </a:p>
        </p:txBody>
      </p:sp>
      <p:sp>
        <p:nvSpPr>
          <p:cNvPr id="19" name="Text Placeholder 18"/>
          <p:cNvSpPr>
            <a:spLocks noGrp="1"/>
          </p:cNvSpPr>
          <p:nvPr>
            <p:ph type="body" sz="quarter" idx="11"/>
          </p:nvPr>
        </p:nvSpPr>
        <p:spPr>
          <a:xfrm>
            <a:off x="341799" y="1935163"/>
            <a:ext cx="6208345" cy="2987675"/>
          </a:xfrm>
        </p:spPr>
        <p:txBody>
          <a:bodyPr anchor="ctr"/>
          <a:lstStyle>
            <a:lvl1pPr>
              <a:defRPr sz="4501" b="1" i="0">
                <a:solidFill>
                  <a:schemeClr val="bg1"/>
                </a:solidFill>
                <a:latin typeface="+mj-lt"/>
                <a:ea typeface="Georgia Bold" charset="0"/>
                <a:cs typeface="Georgia Bold" charset="0"/>
              </a:defRPr>
            </a:lvl1pPr>
          </a:lstStyle>
          <a:p>
            <a:pPr lvl="0"/>
            <a:r>
              <a:rPr lang="en-US"/>
              <a:t>Click to edit Master text styles</a:t>
            </a:r>
          </a:p>
        </p:txBody>
      </p:sp>
    </p:spTree>
    <p:extLst>
      <p:ext uri="{BB962C8B-B14F-4D97-AF65-F5344CB8AC3E}">
        <p14:creationId xmlns:p14="http://schemas.microsoft.com/office/powerpoint/2010/main" val="3363271857"/>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Divider Colors">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C4090E9-8771-4F4F-8DC5-674D7D5C3752}"/>
              </a:ext>
            </a:extLst>
          </p:cNvPr>
          <p:cNvSpPr/>
          <p:nvPr userDrawn="1"/>
        </p:nvSpPr>
        <p:spPr>
          <a:xfrm>
            <a:off x="0" y="0"/>
            <a:ext cx="7773988"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cs typeface="Arial" charset="0"/>
            </a:endParaRPr>
          </a:p>
        </p:txBody>
      </p:sp>
      <p:sp>
        <p:nvSpPr>
          <p:cNvPr id="4" name="Rectangle 3">
            <a:extLst>
              <a:ext uri="{FF2B5EF4-FFF2-40B4-BE49-F238E27FC236}">
                <a16:creationId xmlns:a16="http://schemas.microsoft.com/office/drawing/2014/main" id="{2E211DD1-C49C-450E-947D-61E8E12428DC}"/>
              </a:ext>
            </a:extLst>
          </p:cNvPr>
          <p:cNvSpPr/>
          <p:nvPr userDrawn="1"/>
        </p:nvSpPr>
        <p:spPr>
          <a:xfrm>
            <a:off x="7770813" y="0"/>
            <a:ext cx="3429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cs typeface="Arial" charset="0"/>
            </a:endParaRPr>
          </a:p>
        </p:txBody>
      </p:sp>
      <p:sp>
        <p:nvSpPr>
          <p:cNvPr id="5" name="Rectangle 4">
            <a:extLst>
              <a:ext uri="{FF2B5EF4-FFF2-40B4-BE49-F238E27FC236}">
                <a16:creationId xmlns:a16="http://schemas.microsoft.com/office/drawing/2014/main" id="{0B8C0948-B425-4F9D-96AA-B2A107C8DB2A}"/>
              </a:ext>
            </a:extLst>
          </p:cNvPr>
          <p:cNvSpPr/>
          <p:nvPr userDrawn="1"/>
        </p:nvSpPr>
        <p:spPr>
          <a:xfrm>
            <a:off x="8113713" y="0"/>
            <a:ext cx="1030287"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cs typeface="Arial" charset="0"/>
            </a:endParaRPr>
          </a:p>
        </p:txBody>
      </p:sp>
      <p:pic>
        <p:nvPicPr>
          <p:cNvPr id="6" name="Picture 13">
            <a:extLst>
              <a:ext uri="{FF2B5EF4-FFF2-40B4-BE49-F238E27FC236}">
                <a16:creationId xmlns:a16="http://schemas.microsoft.com/office/drawing/2014/main" id="{031E2D80-2AA0-45E6-AB0A-413A4FDA2FE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l="2" r="778" b="-5722"/>
          <a:stretch>
            <a:fillRect/>
          </a:stretch>
        </p:blipFill>
        <p:spPr bwMode="auto">
          <a:xfrm>
            <a:off x="204788" y="6215063"/>
            <a:ext cx="1258887" cy="69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 Placeholder 18"/>
          <p:cNvSpPr>
            <a:spLocks noGrp="1"/>
          </p:cNvSpPr>
          <p:nvPr>
            <p:ph type="body" sz="quarter" idx="11"/>
          </p:nvPr>
        </p:nvSpPr>
        <p:spPr>
          <a:xfrm>
            <a:off x="341799" y="1935163"/>
            <a:ext cx="6208345" cy="2987675"/>
          </a:xfrm>
        </p:spPr>
        <p:txBody>
          <a:bodyPr anchor="ctr"/>
          <a:lstStyle>
            <a:lvl1pPr>
              <a:defRPr sz="4501" b="1" i="0">
                <a:solidFill>
                  <a:schemeClr val="bg1"/>
                </a:solidFill>
                <a:latin typeface="+mj-lt"/>
                <a:ea typeface="Georgia Bold" charset="0"/>
                <a:cs typeface="Georgia Bold" charset="0"/>
              </a:defRPr>
            </a:lvl1pPr>
          </a:lstStyle>
          <a:p>
            <a:pPr lvl="0"/>
            <a:r>
              <a:rPr lang="en-US"/>
              <a:t>Click to edit Master text styles</a:t>
            </a:r>
          </a:p>
        </p:txBody>
      </p:sp>
    </p:spTree>
    <p:extLst>
      <p:ext uri="{BB962C8B-B14F-4D97-AF65-F5344CB8AC3E}">
        <p14:creationId xmlns:p14="http://schemas.microsoft.com/office/powerpoint/2010/main" val="2131752225"/>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Statem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7F0502D-35FD-47EB-8F8A-25E585625C91}"/>
              </a:ext>
            </a:extLst>
          </p:cNvPr>
          <p:cNvSpPr/>
          <p:nvPr userDrawn="1"/>
        </p:nvSpPr>
        <p:spPr>
          <a:xfrm>
            <a:off x="0" y="0"/>
            <a:ext cx="9144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cs typeface="Arial" charset="0"/>
            </a:endParaRPr>
          </a:p>
        </p:txBody>
      </p:sp>
      <p:sp>
        <p:nvSpPr>
          <p:cNvPr id="4" name="Content Placeholder 8">
            <a:extLst>
              <a:ext uri="{FF2B5EF4-FFF2-40B4-BE49-F238E27FC236}">
                <a16:creationId xmlns:a16="http://schemas.microsoft.com/office/drawing/2014/main" id="{2D4A7D3C-3830-4338-AA33-27C8882C6F94}"/>
              </a:ext>
            </a:extLst>
          </p:cNvPr>
          <p:cNvSpPr txBox="1">
            <a:spLocks/>
          </p:cNvSpPr>
          <p:nvPr userDrawn="1"/>
        </p:nvSpPr>
        <p:spPr>
          <a:xfrm>
            <a:off x="8593138" y="6418263"/>
            <a:ext cx="550862" cy="228600"/>
          </a:xfrm>
          <a:prstGeom prst="rect">
            <a:avLst/>
          </a:prstGeom>
        </p:spPr>
        <p:txBody>
          <a:bodyPr anchor="ctr"/>
          <a:lstStyle>
            <a:lvl1pPr marL="0" indent="0" algn="l" defTabSz="914400" rtl="0" eaLnBrk="1" latinLnBrk="0" hangingPunct="1">
              <a:spcBef>
                <a:spcPts val="600"/>
              </a:spcBef>
              <a:spcAft>
                <a:spcPts val="0"/>
              </a:spcAft>
              <a:buClrTx/>
              <a:buFontTx/>
              <a:buNone/>
              <a:tabLst>
                <a:tab pos="1201738" algn="l"/>
              </a:tabLst>
              <a:defRPr sz="8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fontAlgn="auto">
              <a:defRPr/>
            </a:pPr>
            <a:r>
              <a:rPr lang="en-US" sz="600" dirty="0">
                <a:solidFill>
                  <a:schemeClr val="bg1"/>
                </a:solidFill>
                <a:latin typeface="Arial" charset="0"/>
                <a:cs typeface="Arial" charset="0"/>
              </a:rPr>
              <a:t> </a:t>
            </a:r>
            <a:fld id="{3500CF76-3B8F-46F9-8F3A-CE1EF3CF6226}" type="slidenum">
              <a:rPr lang="en-US" sz="600" smtClean="0">
                <a:solidFill>
                  <a:schemeClr val="bg1"/>
                </a:solidFill>
                <a:latin typeface="Arial" charset="0"/>
                <a:ea typeface="Arial" charset="0"/>
                <a:cs typeface="Arial" charset="0"/>
              </a:rPr>
              <a:pPr algn="ctr" fontAlgn="auto">
                <a:defRPr/>
              </a:pPr>
              <a:t>‹#›</a:t>
            </a:fld>
            <a:endParaRPr lang="en-US" sz="600" dirty="0">
              <a:solidFill>
                <a:schemeClr val="bg1"/>
              </a:solidFill>
              <a:latin typeface="Arial" charset="0"/>
              <a:ea typeface="Arial" charset="0"/>
              <a:cs typeface="Arial" charset="0"/>
            </a:endParaRPr>
          </a:p>
        </p:txBody>
      </p:sp>
      <p:sp>
        <p:nvSpPr>
          <p:cNvPr id="5" name="Content Placeholder 8">
            <a:extLst>
              <a:ext uri="{FF2B5EF4-FFF2-40B4-BE49-F238E27FC236}">
                <a16:creationId xmlns:a16="http://schemas.microsoft.com/office/drawing/2014/main" id="{210353D2-FA1B-44B4-9EEC-5E8331EE6941}"/>
              </a:ext>
            </a:extLst>
          </p:cNvPr>
          <p:cNvSpPr txBox="1">
            <a:spLocks/>
          </p:cNvSpPr>
          <p:nvPr userDrawn="1"/>
        </p:nvSpPr>
        <p:spPr>
          <a:xfrm>
            <a:off x="6692900" y="6397625"/>
            <a:ext cx="1900238" cy="228600"/>
          </a:xfrm>
          <a:prstGeom prst="rect">
            <a:avLst/>
          </a:prstGeom>
        </p:spPr>
        <p:txBody>
          <a:bodyPr anchor="ctr"/>
          <a:lstStyle>
            <a:lvl1pPr>
              <a:tabLst>
                <a:tab pos="1201738" algn="l"/>
              </a:tabLst>
              <a:defRPr>
                <a:solidFill>
                  <a:schemeClr val="tx1"/>
                </a:solidFill>
                <a:latin typeface="Arial" panose="020B0604020202020204" pitchFamily="34" charset="0"/>
              </a:defRPr>
            </a:lvl1pPr>
            <a:lvl2pPr marL="200025" indent="-200025">
              <a:tabLst>
                <a:tab pos="1201738" algn="l"/>
              </a:tabLst>
              <a:defRPr>
                <a:solidFill>
                  <a:schemeClr val="tx1"/>
                </a:solidFill>
                <a:latin typeface="Arial" panose="020B0604020202020204" pitchFamily="34" charset="0"/>
              </a:defRPr>
            </a:lvl2pPr>
            <a:lvl3pPr marL="398463" indent="-200025">
              <a:tabLst>
                <a:tab pos="1201738" algn="l"/>
              </a:tabLst>
              <a:defRPr>
                <a:solidFill>
                  <a:schemeClr val="tx1"/>
                </a:solidFill>
                <a:latin typeface="Arial" panose="020B0604020202020204" pitchFamily="34" charset="0"/>
              </a:defRPr>
            </a:lvl3pPr>
            <a:lvl4pPr marL="622300" indent="-200025">
              <a:tabLst>
                <a:tab pos="1201738" algn="l"/>
              </a:tabLst>
              <a:defRPr>
                <a:solidFill>
                  <a:schemeClr val="tx1"/>
                </a:solidFill>
                <a:latin typeface="Arial" panose="020B0604020202020204" pitchFamily="34" charset="0"/>
              </a:defRPr>
            </a:lvl4pPr>
            <a:lvl5pPr marL="806450" indent="-182563">
              <a:tabLst>
                <a:tab pos="1201738" algn="l"/>
              </a:tabLst>
              <a:defRPr>
                <a:solidFill>
                  <a:schemeClr val="tx1"/>
                </a:solidFill>
                <a:latin typeface="Arial" panose="020B0604020202020204" pitchFamily="34" charset="0"/>
              </a:defRPr>
            </a:lvl5pPr>
            <a:lvl6pPr marL="1263650" indent="-182563" fontAlgn="base">
              <a:spcBef>
                <a:spcPct val="0"/>
              </a:spcBef>
              <a:spcAft>
                <a:spcPct val="0"/>
              </a:spcAft>
              <a:tabLst>
                <a:tab pos="1201738" algn="l"/>
              </a:tabLst>
              <a:defRPr>
                <a:solidFill>
                  <a:schemeClr val="tx1"/>
                </a:solidFill>
                <a:latin typeface="Arial" panose="020B0604020202020204" pitchFamily="34" charset="0"/>
              </a:defRPr>
            </a:lvl6pPr>
            <a:lvl7pPr marL="1720850" indent="-182563" fontAlgn="base">
              <a:spcBef>
                <a:spcPct val="0"/>
              </a:spcBef>
              <a:spcAft>
                <a:spcPct val="0"/>
              </a:spcAft>
              <a:tabLst>
                <a:tab pos="1201738" algn="l"/>
              </a:tabLst>
              <a:defRPr>
                <a:solidFill>
                  <a:schemeClr val="tx1"/>
                </a:solidFill>
                <a:latin typeface="Arial" panose="020B0604020202020204" pitchFamily="34" charset="0"/>
              </a:defRPr>
            </a:lvl7pPr>
            <a:lvl8pPr marL="2178050" indent="-182563" fontAlgn="base">
              <a:spcBef>
                <a:spcPct val="0"/>
              </a:spcBef>
              <a:spcAft>
                <a:spcPct val="0"/>
              </a:spcAft>
              <a:tabLst>
                <a:tab pos="1201738" algn="l"/>
              </a:tabLst>
              <a:defRPr>
                <a:solidFill>
                  <a:schemeClr val="tx1"/>
                </a:solidFill>
                <a:latin typeface="Arial" panose="020B0604020202020204" pitchFamily="34" charset="0"/>
              </a:defRPr>
            </a:lvl8pPr>
            <a:lvl9pPr marL="2635250" indent="-182563" fontAlgn="base">
              <a:spcBef>
                <a:spcPct val="0"/>
              </a:spcBef>
              <a:spcAft>
                <a:spcPct val="0"/>
              </a:spcAft>
              <a:tabLst>
                <a:tab pos="1201738" algn="l"/>
              </a:tabLst>
              <a:defRPr>
                <a:solidFill>
                  <a:schemeClr val="tx1"/>
                </a:solidFill>
                <a:latin typeface="Arial" panose="020B0604020202020204" pitchFamily="34" charset="0"/>
              </a:defRPr>
            </a:lvl9pPr>
          </a:lstStyle>
          <a:p>
            <a:pPr algn="ctr" eaLnBrk="1" hangingPunct="1">
              <a:spcBef>
                <a:spcPts val="600"/>
              </a:spcBef>
              <a:defRPr/>
            </a:pPr>
            <a:r>
              <a:rPr lang="en-US" altLang="en-US" sz="600">
                <a:solidFill>
                  <a:schemeClr val="bg1"/>
                </a:solidFill>
                <a:cs typeface="Arial" panose="020B0604020202020204" pitchFamily="34" charset="0"/>
              </a:rPr>
              <a:t>Confidential Proprietary Information</a:t>
            </a:r>
          </a:p>
        </p:txBody>
      </p:sp>
      <p:pic>
        <p:nvPicPr>
          <p:cNvPr id="6" name="Picture 13">
            <a:extLst>
              <a:ext uri="{FF2B5EF4-FFF2-40B4-BE49-F238E27FC236}">
                <a16:creationId xmlns:a16="http://schemas.microsoft.com/office/drawing/2014/main" id="{D9D99646-42CE-4A8F-9261-7DF4040DCE8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l="2" r="778" b="-5722"/>
          <a:stretch>
            <a:fillRect/>
          </a:stretch>
        </p:blipFill>
        <p:spPr bwMode="auto">
          <a:xfrm>
            <a:off x="204788" y="6215063"/>
            <a:ext cx="1258887" cy="69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ontent Placeholder 8">
            <a:extLst>
              <a:ext uri="{FF2B5EF4-FFF2-40B4-BE49-F238E27FC236}">
                <a16:creationId xmlns:a16="http://schemas.microsoft.com/office/drawing/2014/main" id="{6A238F6A-4E29-47A5-93D1-E055FE647D97}"/>
              </a:ext>
            </a:extLst>
          </p:cNvPr>
          <p:cNvSpPr txBox="1">
            <a:spLocks/>
          </p:cNvSpPr>
          <p:nvPr userDrawn="1"/>
        </p:nvSpPr>
        <p:spPr>
          <a:xfrm>
            <a:off x="1662113" y="6405563"/>
            <a:ext cx="2173287" cy="228600"/>
          </a:xfrm>
          <a:prstGeom prst="rect">
            <a:avLst/>
          </a:prstGeom>
        </p:spPr>
        <p:txBody>
          <a:bodyPr anchor="ctr"/>
          <a:lstStyle>
            <a:lvl1pPr>
              <a:tabLst>
                <a:tab pos="1201738" algn="l"/>
              </a:tabLst>
              <a:defRPr>
                <a:solidFill>
                  <a:schemeClr val="tx1"/>
                </a:solidFill>
                <a:latin typeface="Arial" panose="020B0604020202020204" pitchFamily="34" charset="0"/>
              </a:defRPr>
            </a:lvl1pPr>
            <a:lvl2pPr marL="200025" indent="-200025">
              <a:tabLst>
                <a:tab pos="1201738" algn="l"/>
              </a:tabLst>
              <a:defRPr>
                <a:solidFill>
                  <a:schemeClr val="tx1"/>
                </a:solidFill>
                <a:latin typeface="Arial" panose="020B0604020202020204" pitchFamily="34" charset="0"/>
              </a:defRPr>
            </a:lvl2pPr>
            <a:lvl3pPr marL="398463" indent="-200025">
              <a:tabLst>
                <a:tab pos="1201738" algn="l"/>
              </a:tabLst>
              <a:defRPr>
                <a:solidFill>
                  <a:schemeClr val="tx1"/>
                </a:solidFill>
                <a:latin typeface="Arial" panose="020B0604020202020204" pitchFamily="34" charset="0"/>
              </a:defRPr>
            </a:lvl3pPr>
            <a:lvl4pPr marL="622300" indent="-200025">
              <a:tabLst>
                <a:tab pos="1201738" algn="l"/>
              </a:tabLst>
              <a:defRPr>
                <a:solidFill>
                  <a:schemeClr val="tx1"/>
                </a:solidFill>
                <a:latin typeface="Arial" panose="020B0604020202020204" pitchFamily="34" charset="0"/>
              </a:defRPr>
            </a:lvl4pPr>
            <a:lvl5pPr marL="806450" indent="-182563">
              <a:tabLst>
                <a:tab pos="1201738" algn="l"/>
              </a:tabLst>
              <a:defRPr>
                <a:solidFill>
                  <a:schemeClr val="tx1"/>
                </a:solidFill>
                <a:latin typeface="Arial" panose="020B0604020202020204" pitchFamily="34" charset="0"/>
              </a:defRPr>
            </a:lvl5pPr>
            <a:lvl6pPr marL="1263650" indent="-182563" fontAlgn="base">
              <a:spcBef>
                <a:spcPct val="0"/>
              </a:spcBef>
              <a:spcAft>
                <a:spcPct val="0"/>
              </a:spcAft>
              <a:tabLst>
                <a:tab pos="1201738" algn="l"/>
              </a:tabLst>
              <a:defRPr>
                <a:solidFill>
                  <a:schemeClr val="tx1"/>
                </a:solidFill>
                <a:latin typeface="Arial" panose="020B0604020202020204" pitchFamily="34" charset="0"/>
              </a:defRPr>
            </a:lvl6pPr>
            <a:lvl7pPr marL="1720850" indent="-182563" fontAlgn="base">
              <a:spcBef>
                <a:spcPct val="0"/>
              </a:spcBef>
              <a:spcAft>
                <a:spcPct val="0"/>
              </a:spcAft>
              <a:tabLst>
                <a:tab pos="1201738" algn="l"/>
              </a:tabLst>
              <a:defRPr>
                <a:solidFill>
                  <a:schemeClr val="tx1"/>
                </a:solidFill>
                <a:latin typeface="Arial" panose="020B0604020202020204" pitchFamily="34" charset="0"/>
              </a:defRPr>
            </a:lvl7pPr>
            <a:lvl8pPr marL="2178050" indent="-182563" fontAlgn="base">
              <a:spcBef>
                <a:spcPct val="0"/>
              </a:spcBef>
              <a:spcAft>
                <a:spcPct val="0"/>
              </a:spcAft>
              <a:tabLst>
                <a:tab pos="1201738" algn="l"/>
              </a:tabLst>
              <a:defRPr>
                <a:solidFill>
                  <a:schemeClr val="tx1"/>
                </a:solidFill>
                <a:latin typeface="Arial" panose="020B0604020202020204" pitchFamily="34" charset="0"/>
              </a:defRPr>
            </a:lvl8pPr>
            <a:lvl9pPr marL="2635250" indent="-182563" fontAlgn="base">
              <a:spcBef>
                <a:spcPct val="0"/>
              </a:spcBef>
              <a:spcAft>
                <a:spcPct val="0"/>
              </a:spcAft>
              <a:tabLst>
                <a:tab pos="1201738" algn="l"/>
              </a:tabLst>
              <a:defRPr>
                <a:solidFill>
                  <a:schemeClr val="tx1"/>
                </a:solidFill>
                <a:latin typeface="Arial" panose="020B0604020202020204" pitchFamily="34" charset="0"/>
              </a:defRPr>
            </a:lvl9pPr>
          </a:lstStyle>
          <a:p>
            <a:pPr eaLnBrk="1" hangingPunct="1">
              <a:spcBef>
                <a:spcPts val="600"/>
              </a:spcBef>
              <a:defRPr/>
            </a:pPr>
            <a:r>
              <a:rPr lang="en-US" altLang="en-US" sz="600">
                <a:cs typeface="Arial" panose="020B0604020202020204" pitchFamily="34" charset="0"/>
              </a:rPr>
              <a:t>Pet Insurance offered by MetLife</a:t>
            </a:r>
          </a:p>
        </p:txBody>
      </p:sp>
      <p:sp>
        <p:nvSpPr>
          <p:cNvPr id="2" name="Title 1"/>
          <p:cNvSpPr>
            <a:spLocks noGrp="1"/>
          </p:cNvSpPr>
          <p:nvPr>
            <p:ph type="ctrTitle"/>
          </p:nvPr>
        </p:nvSpPr>
        <p:spPr>
          <a:xfrm>
            <a:off x="342989" y="455613"/>
            <a:ext cx="8458117" cy="5943600"/>
          </a:xfrm>
        </p:spPr>
        <p:txBody>
          <a:bodyPr anchor="ctr"/>
          <a:lstStyle>
            <a:lvl1pPr algn="l">
              <a:lnSpc>
                <a:spcPct val="80000"/>
              </a:lnSpc>
              <a:defRPr sz="3601" b="1" i="0">
                <a:solidFill>
                  <a:schemeClr val="bg1"/>
                </a:solidFill>
                <a:latin typeface="+mj-lt"/>
                <a:ea typeface="Georgia Bold" charset="0"/>
                <a:cs typeface="Georgia Bold" charset="0"/>
              </a:defRPr>
            </a:lvl1pPr>
          </a:lstStyle>
          <a:p>
            <a:r>
              <a:rPr lang="en-US"/>
              <a:t>Click to edit Master title style</a:t>
            </a:r>
            <a:endParaRPr lang="en-US" dirty="0"/>
          </a:p>
        </p:txBody>
      </p:sp>
    </p:spTree>
    <p:extLst>
      <p:ext uri="{BB962C8B-B14F-4D97-AF65-F5344CB8AC3E}">
        <p14:creationId xmlns:p14="http://schemas.microsoft.com/office/powerpoint/2010/main" val="860704791"/>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 Text ">
    <p:spTree>
      <p:nvGrpSpPr>
        <p:cNvPr id="1" name=""/>
        <p:cNvGrpSpPr/>
        <p:nvPr/>
      </p:nvGrpSpPr>
      <p:grpSpPr>
        <a:xfrm>
          <a:off x="0" y="0"/>
          <a:ext cx="0" cy="0"/>
          <a:chOff x="0" y="0"/>
          <a:chExt cx="0" cy="0"/>
        </a:xfrm>
      </p:grpSpPr>
      <p:sp>
        <p:nvSpPr>
          <p:cNvPr id="2" name="Title 1"/>
          <p:cNvSpPr>
            <a:spLocks noGrp="1"/>
          </p:cNvSpPr>
          <p:nvPr>
            <p:ph type="title"/>
          </p:nvPr>
        </p:nvSpPr>
        <p:spPr>
          <a:xfrm>
            <a:off x="342989" y="457200"/>
            <a:ext cx="7093019" cy="731610"/>
          </a:xfrm>
        </p:spPr>
        <p:txBody>
          <a:bodyPr/>
          <a:lstStyle>
            <a:lvl1pPr>
              <a:defRPr>
                <a:solidFill>
                  <a:schemeClr val="accent1"/>
                </a:solidFill>
              </a:defRPr>
            </a:lvl1pPr>
          </a:lstStyle>
          <a:p>
            <a:r>
              <a:rPr lang="en-US"/>
              <a:t>Click to edit Master title style</a:t>
            </a:r>
            <a:endParaRPr lang="en-US" dirty="0"/>
          </a:p>
        </p:txBody>
      </p:sp>
      <p:sp>
        <p:nvSpPr>
          <p:cNvPr id="4" name="Content Placeholder 3"/>
          <p:cNvSpPr>
            <a:spLocks noGrp="1"/>
          </p:cNvSpPr>
          <p:nvPr>
            <p:ph sz="quarter" idx="10"/>
          </p:nvPr>
        </p:nvSpPr>
        <p:spPr>
          <a:xfrm>
            <a:off x="342989" y="1371600"/>
            <a:ext cx="7089637" cy="4838700"/>
          </a:xfrm>
        </p:spPr>
        <p:txBody>
          <a:bodyPr/>
          <a:lstStyle>
            <a:lvl1pPr>
              <a:defRPr sz="1500">
                <a:solidFill>
                  <a:schemeClr val="bg2"/>
                </a:solidFill>
              </a:defRPr>
            </a:lvl1pPr>
            <a:lvl2pPr>
              <a:defRPr sz="1350">
                <a:solidFill>
                  <a:schemeClr val="bg2"/>
                </a:solidFill>
              </a:defRPr>
            </a:lvl2pPr>
            <a:lvl3pPr>
              <a:defRPr sz="1200">
                <a:solidFill>
                  <a:schemeClr val="bg2"/>
                </a:solidFill>
              </a:defRPr>
            </a:lvl3pPr>
            <a:lvl4pPr>
              <a:defRPr sz="1350"/>
            </a:lvl4pPr>
            <a:lvl5pPr>
              <a:defRPr sz="1350"/>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009351240"/>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Page - White">
    <p:spTree>
      <p:nvGrpSpPr>
        <p:cNvPr id="1" name=""/>
        <p:cNvGrpSpPr/>
        <p:nvPr/>
      </p:nvGrpSpPr>
      <p:grpSpPr>
        <a:xfrm>
          <a:off x="0" y="0"/>
          <a:ext cx="0" cy="0"/>
          <a:chOff x="0" y="0"/>
          <a:chExt cx="0" cy="0"/>
        </a:xfrm>
      </p:grpSpPr>
      <p:sp>
        <p:nvSpPr>
          <p:cNvPr id="9" name="Title 1"/>
          <p:cNvSpPr>
            <a:spLocks noGrp="1"/>
          </p:cNvSpPr>
          <p:nvPr>
            <p:ph type="ctrTitle"/>
          </p:nvPr>
        </p:nvSpPr>
        <p:spPr bwMode="white">
          <a:xfrm>
            <a:off x="457200" y="3987483"/>
            <a:ext cx="5097090" cy="1215588"/>
          </a:xfrm>
        </p:spPr>
        <p:txBody>
          <a:bodyPr anchor="b"/>
          <a:lstStyle>
            <a:lvl1pPr algn="l">
              <a:lnSpc>
                <a:spcPct val="80000"/>
              </a:lnSpc>
              <a:defRPr sz="3600" b="1" i="0" cap="none" baseline="0">
                <a:solidFill>
                  <a:schemeClr val="accent1"/>
                </a:solidFill>
                <a:latin typeface="+mj-lt"/>
                <a:cs typeface="Georgia Bold" charset="0"/>
              </a:defRPr>
            </a:lvl1pPr>
          </a:lstStyle>
          <a:p>
            <a:r>
              <a:rPr lang="en-US"/>
              <a:t>Click to edit Master title style</a:t>
            </a:r>
            <a:endParaRPr lang="en-US" dirty="0"/>
          </a:p>
        </p:txBody>
      </p:sp>
      <p:sp>
        <p:nvSpPr>
          <p:cNvPr id="10" name="Subtitle 2"/>
          <p:cNvSpPr>
            <a:spLocks noGrp="1"/>
          </p:cNvSpPr>
          <p:nvPr>
            <p:ph type="subTitle" idx="1"/>
          </p:nvPr>
        </p:nvSpPr>
        <p:spPr bwMode="white">
          <a:xfrm>
            <a:off x="457200" y="5345291"/>
            <a:ext cx="5097722" cy="335328"/>
          </a:xfrm>
        </p:spPr>
        <p:txBody>
          <a:bodyPr>
            <a:noAutofit/>
          </a:bodyPr>
          <a:lstStyle>
            <a:lvl1pPr marL="0" indent="0" algn="l">
              <a:lnSpc>
                <a:spcPct val="80000"/>
              </a:lnSpc>
              <a:spcBef>
                <a:spcPts val="300"/>
              </a:spcBef>
              <a:buNone/>
              <a:defRPr sz="1100" b="0" i="0" cap="none" spc="0" baseline="0">
                <a:solidFill>
                  <a:schemeClr val="accent1"/>
                </a:solidFill>
                <a:latin typeface="+mn-lt"/>
                <a:cs typeface="Arial" charset="0"/>
              </a:defRPr>
            </a:lvl1pPr>
            <a:lvl2pPr marL="456758" indent="0" algn="ctr">
              <a:buNone/>
              <a:defRPr>
                <a:solidFill>
                  <a:schemeClr val="tx1">
                    <a:tint val="75000"/>
                  </a:schemeClr>
                </a:solidFill>
              </a:defRPr>
            </a:lvl2pPr>
            <a:lvl3pPr marL="913514" indent="0" algn="ctr">
              <a:buNone/>
              <a:defRPr>
                <a:solidFill>
                  <a:schemeClr val="tx1">
                    <a:tint val="75000"/>
                  </a:schemeClr>
                </a:solidFill>
              </a:defRPr>
            </a:lvl3pPr>
            <a:lvl4pPr marL="1370274" indent="0" algn="ctr">
              <a:buNone/>
              <a:defRPr>
                <a:solidFill>
                  <a:schemeClr val="tx1">
                    <a:tint val="75000"/>
                  </a:schemeClr>
                </a:solidFill>
              </a:defRPr>
            </a:lvl4pPr>
            <a:lvl5pPr marL="1827029" indent="0" algn="ctr">
              <a:buNone/>
              <a:defRPr>
                <a:solidFill>
                  <a:schemeClr val="tx1">
                    <a:tint val="75000"/>
                  </a:schemeClr>
                </a:solidFill>
              </a:defRPr>
            </a:lvl5pPr>
            <a:lvl6pPr marL="2283788" indent="0" algn="ctr">
              <a:buNone/>
              <a:defRPr>
                <a:solidFill>
                  <a:schemeClr val="tx1">
                    <a:tint val="75000"/>
                  </a:schemeClr>
                </a:solidFill>
              </a:defRPr>
            </a:lvl6pPr>
            <a:lvl7pPr marL="2740546" indent="0" algn="ctr">
              <a:buNone/>
              <a:defRPr>
                <a:solidFill>
                  <a:schemeClr val="tx1">
                    <a:tint val="75000"/>
                  </a:schemeClr>
                </a:solidFill>
              </a:defRPr>
            </a:lvl7pPr>
            <a:lvl8pPr marL="3197300" indent="0" algn="ctr">
              <a:buNone/>
              <a:defRPr>
                <a:solidFill>
                  <a:schemeClr val="tx1">
                    <a:tint val="75000"/>
                  </a:schemeClr>
                </a:solidFill>
              </a:defRPr>
            </a:lvl8pPr>
            <a:lvl9pPr marL="3654061" indent="0" algn="ctr">
              <a:buNone/>
              <a:defRPr>
                <a:solidFill>
                  <a:schemeClr val="tx1">
                    <a:tint val="75000"/>
                  </a:schemeClr>
                </a:solidFill>
              </a:defRPr>
            </a:lvl9pPr>
          </a:lstStyle>
          <a:p>
            <a:r>
              <a:rPr lang="en-US"/>
              <a:t>Click to edit Master subtitle style</a:t>
            </a:r>
            <a:endParaRPr lang="en-US" dirty="0"/>
          </a:p>
        </p:txBody>
      </p:sp>
      <p:sp>
        <p:nvSpPr>
          <p:cNvPr id="5" name="Text Placeholder 3"/>
          <p:cNvSpPr>
            <a:spLocks noGrp="1"/>
          </p:cNvSpPr>
          <p:nvPr>
            <p:ph type="body" sz="quarter" idx="12"/>
          </p:nvPr>
        </p:nvSpPr>
        <p:spPr>
          <a:xfrm>
            <a:off x="5405573" y="6373368"/>
            <a:ext cx="1244528" cy="228600"/>
          </a:xfrm>
        </p:spPr>
        <p:txBody>
          <a:bodyPr tIns="45720" bIns="45720" anchor="ctr"/>
          <a:lstStyle>
            <a:lvl1pPr>
              <a:defRPr sz="600" baseline="0">
                <a:solidFill>
                  <a:schemeClr val="bg2"/>
                </a:solidFill>
              </a:defRPr>
            </a:lvl1pPr>
          </a:lstStyle>
          <a:p>
            <a:pPr lvl="0"/>
            <a:r>
              <a:rPr lang="en-US"/>
              <a:t>Click to edit Master text styles</a:t>
            </a:r>
          </a:p>
        </p:txBody>
      </p:sp>
    </p:spTree>
    <p:extLst>
      <p:ext uri="{BB962C8B-B14F-4D97-AF65-F5344CB8AC3E}">
        <p14:creationId xmlns:p14="http://schemas.microsoft.com/office/powerpoint/2010/main" val="2500657538"/>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 Header | Text">
    <p:spTree>
      <p:nvGrpSpPr>
        <p:cNvPr id="1" name=""/>
        <p:cNvGrpSpPr/>
        <p:nvPr/>
      </p:nvGrpSpPr>
      <p:grpSpPr>
        <a:xfrm>
          <a:off x="0" y="0"/>
          <a:ext cx="0" cy="0"/>
          <a:chOff x="0" y="0"/>
          <a:chExt cx="0" cy="0"/>
        </a:xfrm>
      </p:grpSpPr>
      <p:sp>
        <p:nvSpPr>
          <p:cNvPr id="2" name="Title 1"/>
          <p:cNvSpPr>
            <a:spLocks noGrp="1"/>
          </p:cNvSpPr>
          <p:nvPr>
            <p:ph type="title"/>
          </p:nvPr>
        </p:nvSpPr>
        <p:spPr>
          <a:xfrm>
            <a:off x="342989" y="457200"/>
            <a:ext cx="7093019" cy="731520"/>
          </a:xfrm>
        </p:spPr>
        <p:txBody>
          <a:bodyPr/>
          <a:lstStyle>
            <a:lvl1pPr>
              <a:defRPr>
                <a:solidFill>
                  <a:schemeClr val="accent1"/>
                </a:solidFill>
              </a:defRPr>
            </a:lvl1pPr>
          </a:lstStyle>
          <a:p>
            <a:r>
              <a:rPr lang="en-US"/>
              <a:t>Click to edit Master title style</a:t>
            </a:r>
            <a:endParaRPr lang="en-US" dirty="0"/>
          </a:p>
        </p:txBody>
      </p:sp>
      <p:sp>
        <p:nvSpPr>
          <p:cNvPr id="4" name="Content Placeholder 3"/>
          <p:cNvSpPr>
            <a:spLocks noGrp="1"/>
          </p:cNvSpPr>
          <p:nvPr>
            <p:ph sz="quarter" idx="10"/>
          </p:nvPr>
        </p:nvSpPr>
        <p:spPr>
          <a:xfrm>
            <a:off x="342989" y="1371600"/>
            <a:ext cx="7083682" cy="4838700"/>
          </a:xfrm>
        </p:spPr>
        <p:txBody>
          <a:bodyPr/>
          <a:lstStyle>
            <a:lvl1pPr>
              <a:spcBef>
                <a:spcPts val="1350"/>
              </a:spcBef>
              <a:defRPr sz="1500" b="1" i="0">
                <a:solidFill>
                  <a:schemeClr val="tx2"/>
                </a:solidFill>
                <a:latin typeface="+mn-lt"/>
                <a:ea typeface="Arial" charset="0"/>
                <a:cs typeface="Arial" charset="0"/>
              </a:defRPr>
            </a:lvl1pPr>
            <a:lvl2pPr marL="0" indent="0">
              <a:spcBef>
                <a:spcPts val="900"/>
              </a:spcBef>
              <a:buFontTx/>
              <a:buNone/>
              <a:defRPr sz="1500"/>
            </a:lvl2pPr>
            <a:lvl3pPr marL="150059" indent="-150059">
              <a:spcBef>
                <a:spcPts val="450"/>
              </a:spcBef>
              <a:buFont typeface="Arial"/>
              <a:buChar char="•"/>
              <a:defRPr sz="1350"/>
            </a:lvl3pPr>
            <a:lvl4pPr marL="298927" indent="-150059">
              <a:buFont typeface="Lucida Grande"/>
              <a:buChar char="-"/>
              <a:defRPr sz="1200"/>
            </a:lvl4pPr>
            <a:lvl5pPr>
              <a:defRPr sz="1350"/>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71977068"/>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 Text | ImageRT">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4558173" y="0"/>
            <a:ext cx="4585826" cy="6210300"/>
          </a:xfrm>
          <a:solidFill>
            <a:schemeClr val="bg1">
              <a:lumMod val="95000"/>
            </a:schemeClr>
          </a:solidFill>
        </p:spPr>
        <p:txBody>
          <a:bodyPr rtlCol="0" anchor="ctr">
            <a:noAutofit/>
          </a:bodyPr>
          <a:lstStyle>
            <a:lvl1pPr algn="ctr">
              <a:defRPr sz="7202" b="0" i="0">
                <a:solidFill>
                  <a:schemeClr val="bg1">
                    <a:lumMod val="85000"/>
                  </a:schemeClr>
                </a:solidFill>
                <a:latin typeface="+mn-lt"/>
                <a:cs typeface="Arial" charset="0"/>
              </a:defRPr>
            </a:lvl1pPr>
          </a:lstStyle>
          <a:p>
            <a:pPr lvl="0"/>
            <a:r>
              <a:rPr lang="en-US" noProof="0"/>
              <a:t>Click icon to add picture</a:t>
            </a:r>
            <a:endParaRPr lang="en-US" noProof="0" dirty="0"/>
          </a:p>
        </p:txBody>
      </p:sp>
      <p:sp>
        <p:nvSpPr>
          <p:cNvPr id="2" name="Title 1"/>
          <p:cNvSpPr>
            <a:spLocks noGrp="1"/>
          </p:cNvSpPr>
          <p:nvPr>
            <p:ph type="title"/>
          </p:nvPr>
        </p:nvSpPr>
        <p:spPr>
          <a:xfrm>
            <a:off x="342989" y="457200"/>
            <a:ext cx="4047274" cy="731520"/>
          </a:xfrm>
        </p:spPr>
        <p:txBody>
          <a:bodyPr/>
          <a:lstStyle>
            <a:lvl1pPr>
              <a:defRPr>
                <a:solidFill>
                  <a:schemeClr val="accent1"/>
                </a:solidFill>
              </a:defRPr>
            </a:lvl1pPr>
          </a:lstStyle>
          <a:p>
            <a:r>
              <a:rPr lang="en-US"/>
              <a:t>Click to edit Master title style</a:t>
            </a:r>
            <a:endParaRPr lang="en-US" dirty="0"/>
          </a:p>
        </p:txBody>
      </p:sp>
      <p:sp>
        <p:nvSpPr>
          <p:cNvPr id="4" name="Content Placeholder 3"/>
          <p:cNvSpPr>
            <a:spLocks noGrp="1"/>
          </p:cNvSpPr>
          <p:nvPr>
            <p:ph sz="quarter" idx="10"/>
          </p:nvPr>
        </p:nvSpPr>
        <p:spPr>
          <a:xfrm>
            <a:off x="342989" y="1371600"/>
            <a:ext cx="4047274" cy="4838700"/>
          </a:xfrm>
        </p:spPr>
        <p:txBody>
          <a:bodyPr/>
          <a:lstStyle>
            <a:lvl1pPr>
              <a:defRPr sz="1500"/>
            </a:lvl1pPr>
            <a:lvl2pPr>
              <a:defRPr sz="1350"/>
            </a:lvl2pPr>
            <a:lvl3pPr>
              <a:defRPr sz="1200"/>
            </a:lvl3pPr>
            <a:lvl4pPr>
              <a:defRPr sz="1350"/>
            </a:lvl4pPr>
            <a:lvl5pPr>
              <a:defRPr sz="1350"/>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497433682"/>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 Header | Text | ImageRT">
    <p:spTree>
      <p:nvGrpSpPr>
        <p:cNvPr id="1" name=""/>
        <p:cNvGrpSpPr/>
        <p:nvPr/>
      </p:nvGrpSpPr>
      <p:grpSpPr>
        <a:xfrm>
          <a:off x="0" y="0"/>
          <a:ext cx="0" cy="0"/>
          <a:chOff x="0" y="0"/>
          <a:chExt cx="0" cy="0"/>
        </a:xfrm>
      </p:grpSpPr>
      <p:sp>
        <p:nvSpPr>
          <p:cNvPr id="2" name="Title 1"/>
          <p:cNvSpPr>
            <a:spLocks noGrp="1"/>
          </p:cNvSpPr>
          <p:nvPr>
            <p:ph type="title"/>
          </p:nvPr>
        </p:nvSpPr>
        <p:spPr>
          <a:xfrm>
            <a:off x="342989" y="457200"/>
            <a:ext cx="4047274" cy="731520"/>
          </a:xfrm>
        </p:spPr>
        <p:txBody>
          <a:bodyPr/>
          <a:lstStyle>
            <a:lvl1pPr>
              <a:defRPr>
                <a:solidFill>
                  <a:schemeClr val="accent1"/>
                </a:solidFill>
              </a:defRPr>
            </a:lvl1pPr>
          </a:lstStyle>
          <a:p>
            <a:r>
              <a:rPr lang="en-US"/>
              <a:t>Click to edit Master title style</a:t>
            </a:r>
            <a:endParaRPr lang="en-US" dirty="0"/>
          </a:p>
        </p:txBody>
      </p:sp>
      <p:sp>
        <p:nvSpPr>
          <p:cNvPr id="4" name="Content Placeholder 3"/>
          <p:cNvSpPr>
            <a:spLocks noGrp="1"/>
          </p:cNvSpPr>
          <p:nvPr>
            <p:ph sz="quarter" idx="10"/>
          </p:nvPr>
        </p:nvSpPr>
        <p:spPr>
          <a:xfrm>
            <a:off x="342989" y="1371600"/>
            <a:ext cx="4047274" cy="4838700"/>
          </a:xfrm>
        </p:spPr>
        <p:txBody>
          <a:bodyPr/>
          <a:lstStyle>
            <a:lvl1pPr>
              <a:defRPr sz="1500" b="1" i="0">
                <a:solidFill>
                  <a:schemeClr val="tx2"/>
                </a:solidFill>
                <a:latin typeface="+mn-lt"/>
                <a:cs typeface="Arial" charset="0"/>
              </a:defRPr>
            </a:lvl1pPr>
            <a:lvl2pPr marL="0" indent="0">
              <a:spcBef>
                <a:spcPts val="900"/>
              </a:spcBef>
              <a:buFontTx/>
              <a:buNone/>
              <a:defRPr sz="1500">
                <a:latin typeface="+mn-lt"/>
              </a:defRPr>
            </a:lvl2pPr>
            <a:lvl3pPr marL="150059" indent="-150059">
              <a:spcBef>
                <a:spcPts val="450"/>
              </a:spcBef>
              <a:buFont typeface="Arial"/>
              <a:buChar char="•"/>
              <a:defRPr sz="1350">
                <a:latin typeface="+mn-lt"/>
              </a:defRPr>
            </a:lvl3pPr>
            <a:lvl4pPr marL="298927" indent="-150059">
              <a:buFont typeface="Lucida Grande"/>
              <a:buChar char="-"/>
              <a:defRPr sz="1200">
                <a:latin typeface="+mn-lt"/>
              </a:defRPr>
            </a:lvl4pPr>
            <a:lvl5pPr>
              <a:defRPr sz="135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Picture Placeholder 5"/>
          <p:cNvSpPr>
            <a:spLocks noGrp="1"/>
          </p:cNvSpPr>
          <p:nvPr>
            <p:ph type="pic" sz="quarter" idx="11"/>
          </p:nvPr>
        </p:nvSpPr>
        <p:spPr>
          <a:xfrm>
            <a:off x="4558173" y="0"/>
            <a:ext cx="4585826" cy="6210300"/>
          </a:xfrm>
          <a:solidFill>
            <a:schemeClr val="bg1">
              <a:lumMod val="95000"/>
            </a:schemeClr>
          </a:solidFill>
        </p:spPr>
        <p:txBody>
          <a:bodyPr rtlCol="0" anchor="ctr">
            <a:noAutofit/>
          </a:bodyPr>
          <a:lstStyle>
            <a:lvl1pPr algn="ctr">
              <a:defRPr sz="7202" b="0" i="0">
                <a:solidFill>
                  <a:schemeClr val="bg1">
                    <a:lumMod val="85000"/>
                  </a:schemeClr>
                </a:solidFill>
                <a:latin typeface="+mn-lt"/>
                <a:cs typeface="Arial" charset="0"/>
              </a:defRPr>
            </a:lvl1pPr>
          </a:lstStyle>
          <a:p>
            <a:pPr lvl="0"/>
            <a:r>
              <a:rPr lang="en-US" noProof="0"/>
              <a:t>Click icon to add picture</a:t>
            </a:r>
            <a:endParaRPr lang="en-US" noProof="0" dirty="0"/>
          </a:p>
        </p:txBody>
      </p:sp>
    </p:spTree>
    <p:extLst>
      <p:ext uri="{BB962C8B-B14F-4D97-AF65-F5344CB8AC3E}">
        <p14:creationId xmlns:p14="http://schemas.microsoft.com/office/powerpoint/2010/main" val="3720456725"/>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pic>
        <p:nvPicPr>
          <p:cNvPr id="3" name="Picture 10">
            <a:extLst>
              <a:ext uri="{FF2B5EF4-FFF2-40B4-BE49-F238E27FC236}">
                <a16:creationId xmlns:a16="http://schemas.microsoft.com/office/drawing/2014/main" id="{8657D4C6-3130-4F6A-8BC9-D3B7272737A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l="2" r="778" b="-5722"/>
          <a:stretch>
            <a:fillRect/>
          </a:stretch>
        </p:blipFill>
        <p:spPr bwMode="auto">
          <a:xfrm>
            <a:off x="204788" y="6215063"/>
            <a:ext cx="1258887" cy="69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Picture Placeholder 5"/>
          <p:cNvSpPr>
            <a:spLocks noGrp="1"/>
          </p:cNvSpPr>
          <p:nvPr>
            <p:ph type="pic" sz="quarter" idx="11"/>
          </p:nvPr>
        </p:nvSpPr>
        <p:spPr>
          <a:xfrm>
            <a:off x="0" y="0"/>
            <a:ext cx="9144000" cy="6858000"/>
          </a:xfrm>
          <a:solidFill>
            <a:schemeClr val="bg1">
              <a:lumMod val="95000"/>
            </a:schemeClr>
          </a:solidFill>
        </p:spPr>
        <p:txBody>
          <a:bodyPr rtlCol="0" anchor="ctr">
            <a:noAutofit/>
          </a:bodyPr>
          <a:lstStyle>
            <a:lvl1pPr algn="ctr">
              <a:defRPr sz="7202" b="0" i="0">
                <a:solidFill>
                  <a:schemeClr val="bg1">
                    <a:lumMod val="85000"/>
                  </a:schemeClr>
                </a:solidFill>
                <a:latin typeface="+mn-lt"/>
                <a:cs typeface="Arial" charset="0"/>
              </a:defRPr>
            </a:lvl1pPr>
          </a:lstStyle>
          <a:p>
            <a:pPr lvl="0"/>
            <a:r>
              <a:rPr lang="en-US" noProof="0"/>
              <a:t>Click icon to add picture</a:t>
            </a:r>
            <a:endParaRPr lang="en-US" noProof="0" dirty="0"/>
          </a:p>
        </p:txBody>
      </p:sp>
    </p:spTree>
    <p:extLst>
      <p:ext uri="{BB962C8B-B14F-4D97-AF65-F5344CB8AC3E}">
        <p14:creationId xmlns:p14="http://schemas.microsoft.com/office/powerpoint/2010/main" val="2854768949"/>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Opposing Ideas">
    <p:spTree>
      <p:nvGrpSpPr>
        <p:cNvPr id="1" name=""/>
        <p:cNvGrpSpPr/>
        <p:nvPr/>
      </p:nvGrpSpPr>
      <p:grpSpPr>
        <a:xfrm>
          <a:off x="0" y="0"/>
          <a:ext cx="0" cy="0"/>
          <a:chOff x="0" y="0"/>
          <a:chExt cx="0" cy="0"/>
        </a:xfrm>
      </p:grpSpPr>
      <p:sp>
        <p:nvSpPr>
          <p:cNvPr id="7" name="Content Placeholder 8">
            <a:extLst>
              <a:ext uri="{FF2B5EF4-FFF2-40B4-BE49-F238E27FC236}">
                <a16:creationId xmlns:a16="http://schemas.microsoft.com/office/drawing/2014/main" id="{13CEF7DA-3AB6-4C36-BC1C-0BF24413556D}"/>
              </a:ext>
            </a:extLst>
          </p:cNvPr>
          <p:cNvSpPr txBox="1">
            <a:spLocks/>
          </p:cNvSpPr>
          <p:nvPr userDrawn="1"/>
        </p:nvSpPr>
        <p:spPr>
          <a:xfrm>
            <a:off x="8593138" y="6418263"/>
            <a:ext cx="550862" cy="228600"/>
          </a:xfrm>
          <a:prstGeom prst="rect">
            <a:avLst/>
          </a:prstGeom>
        </p:spPr>
        <p:txBody>
          <a:bodyPr anchor="ctr"/>
          <a:lstStyle>
            <a:lvl1pPr marL="0" indent="0" algn="l" defTabSz="914400" rtl="0" eaLnBrk="1" latinLnBrk="0" hangingPunct="1">
              <a:spcBef>
                <a:spcPts val="600"/>
              </a:spcBef>
              <a:spcAft>
                <a:spcPts val="0"/>
              </a:spcAft>
              <a:buClrTx/>
              <a:buFontTx/>
              <a:buNone/>
              <a:tabLst>
                <a:tab pos="1201738" algn="l"/>
              </a:tabLst>
              <a:defRPr sz="8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fontAlgn="auto">
              <a:defRPr/>
            </a:pPr>
            <a:r>
              <a:rPr lang="en-US" sz="600" dirty="0">
                <a:solidFill>
                  <a:schemeClr val="bg2"/>
                </a:solidFill>
                <a:latin typeface="Arial" charset="0"/>
                <a:cs typeface="Arial" charset="0"/>
              </a:rPr>
              <a:t> </a:t>
            </a:r>
            <a:fld id="{A404CC12-9DA7-4DC2-AC1B-46BC8AA959CD}" type="slidenum">
              <a:rPr lang="en-US" sz="600" smtClean="0">
                <a:solidFill>
                  <a:schemeClr val="bg2"/>
                </a:solidFill>
                <a:latin typeface="Arial" charset="0"/>
                <a:ea typeface="Arial" charset="0"/>
                <a:cs typeface="Arial" charset="0"/>
              </a:rPr>
              <a:pPr algn="ctr" fontAlgn="auto">
                <a:defRPr/>
              </a:pPr>
              <a:t>‹#›</a:t>
            </a:fld>
            <a:endParaRPr lang="en-US" sz="600" dirty="0">
              <a:solidFill>
                <a:schemeClr val="bg2"/>
              </a:solidFill>
              <a:latin typeface="Arial" charset="0"/>
              <a:ea typeface="Arial" charset="0"/>
              <a:cs typeface="Arial" charset="0"/>
            </a:endParaRPr>
          </a:p>
        </p:txBody>
      </p:sp>
      <p:sp>
        <p:nvSpPr>
          <p:cNvPr id="8" name="Content Placeholder 8">
            <a:extLst>
              <a:ext uri="{FF2B5EF4-FFF2-40B4-BE49-F238E27FC236}">
                <a16:creationId xmlns:a16="http://schemas.microsoft.com/office/drawing/2014/main" id="{5CD108D3-5ECA-4FE1-93A9-F53BCBAC1E39}"/>
              </a:ext>
            </a:extLst>
          </p:cNvPr>
          <p:cNvSpPr txBox="1">
            <a:spLocks/>
          </p:cNvSpPr>
          <p:nvPr userDrawn="1"/>
        </p:nvSpPr>
        <p:spPr>
          <a:xfrm>
            <a:off x="6692900" y="6418263"/>
            <a:ext cx="1900238" cy="228600"/>
          </a:xfrm>
          <a:prstGeom prst="rect">
            <a:avLst/>
          </a:prstGeom>
        </p:spPr>
        <p:txBody>
          <a:bodyPr anchor="ctr"/>
          <a:lstStyle>
            <a:lvl1pPr>
              <a:tabLst>
                <a:tab pos="1201738" algn="l"/>
              </a:tabLst>
              <a:defRPr>
                <a:solidFill>
                  <a:schemeClr val="tx1"/>
                </a:solidFill>
                <a:latin typeface="Arial" panose="020B0604020202020204" pitchFamily="34" charset="0"/>
              </a:defRPr>
            </a:lvl1pPr>
            <a:lvl2pPr marL="200025" indent="-200025">
              <a:tabLst>
                <a:tab pos="1201738" algn="l"/>
              </a:tabLst>
              <a:defRPr>
                <a:solidFill>
                  <a:schemeClr val="tx1"/>
                </a:solidFill>
                <a:latin typeface="Arial" panose="020B0604020202020204" pitchFamily="34" charset="0"/>
              </a:defRPr>
            </a:lvl2pPr>
            <a:lvl3pPr marL="398463" indent="-200025">
              <a:tabLst>
                <a:tab pos="1201738" algn="l"/>
              </a:tabLst>
              <a:defRPr>
                <a:solidFill>
                  <a:schemeClr val="tx1"/>
                </a:solidFill>
                <a:latin typeface="Arial" panose="020B0604020202020204" pitchFamily="34" charset="0"/>
              </a:defRPr>
            </a:lvl3pPr>
            <a:lvl4pPr marL="622300" indent="-200025">
              <a:tabLst>
                <a:tab pos="1201738" algn="l"/>
              </a:tabLst>
              <a:defRPr>
                <a:solidFill>
                  <a:schemeClr val="tx1"/>
                </a:solidFill>
                <a:latin typeface="Arial" panose="020B0604020202020204" pitchFamily="34" charset="0"/>
              </a:defRPr>
            </a:lvl4pPr>
            <a:lvl5pPr marL="806450" indent="-182563">
              <a:tabLst>
                <a:tab pos="1201738" algn="l"/>
              </a:tabLst>
              <a:defRPr>
                <a:solidFill>
                  <a:schemeClr val="tx1"/>
                </a:solidFill>
                <a:latin typeface="Arial" panose="020B0604020202020204" pitchFamily="34" charset="0"/>
              </a:defRPr>
            </a:lvl5pPr>
            <a:lvl6pPr marL="1263650" indent="-182563" fontAlgn="base">
              <a:spcBef>
                <a:spcPct val="0"/>
              </a:spcBef>
              <a:spcAft>
                <a:spcPct val="0"/>
              </a:spcAft>
              <a:tabLst>
                <a:tab pos="1201738" algn="l"/>
              </a:tabLst>
              <a:defRPr>
                <a:solidFill>
                  <a:schemeClr val="tx1"/>
                </a:solidFill>
                <a:latin typeface="Arial" panose="020B0604020202020204" pitchFamily="34" charset="0"/>
              </a:defRPr>
            </a:lvl6pPr>
            <a:lvl7pPr marL="1720850" indent="-182563" fontAlgn="base">
              <a:spcBef>
                <a:spcPct val="0"/>
              </a:spcBef>
              <a:spcAft>
                <a:spcPct val="0"/>
              </a:spcAft>
              <a:tabLst>
                <a:tab pos="1201738" algn="l"/>
              </a:tabLst>
              <a:defRPr>
                <a:solidFill>
                  <a:schemeClr val="tx1"/>
                </a:solidFill>
                <a:latin typeface="Arial" panose="020B0604020202020204" pitchFamily="34" charset="0"/>
              </a:defRPr>
            </a:lvl7pPr>
            <a:lvl8pPr marL="2178050" indent="-182563" fontAlgn="base">
              <a:spcBef>
                <a:spcPct val="0"/>
              </a:spcBef>
              <a:spcAft>
                <a:spcPct val="0"/>
              </a:spcAft>
              <a:tabLst>
                <a:tab pos="1201738" algn="l"/>
              </a:tabLst>
              <a:defRPr>
                <a:solidFill>
                  <a:schemeClr val="tx1"/>
                </a:solidFill>
                <a:latin typeface="Arial" panose="020B0604020202020204" pitchFamily="34" charset="0"/>
              </a:defRPr>
            </a:lvl8pPr>
            <a:lvl9pPr marL="2635250" indent="-182563" fontAlgn="base">
              <a:spcBef>
                <a:spcPct val="0"/>
              </a:spcBef>
              <a:spcAft>
                <a:spcPct val="0"/>
              </a:spcAft>
              <a:tabLst>
                <a:tab pos="1201738" algn="l"/>
              </a:tabLst>
              <a:defRPr>
                <a:solidFill>
                  <a:schemeClr val="tx1"/>
                </a:solidFill>
                <a:latin typeface="Arial" panose="020B0604020202020204" pitchFamily="34" charset="0"/>
              </a:defRPr>
            </a:lvl9pPr>
          </a:lstStyle>
          <a:p>
            <a:pPr algn="ctr" eaLnBrk="1" hangingPunct="1">
              <a:spcBef>
                <a:spcPts val="600"/>
              </a:spcBef>
              <a:defRPr/>
            </a:pPr>
            <a:r>
              <a:rPr lang="en-US" altLang="en-US" sz="600">
                <a:solidFill>
                  <a:schemeClr val="bg2"/>
                </a:solidFill>
                <a:cs typeface="Arial" panose="020B0604020202020204" pitchFamily="34" charset="0"/>
              </a:rPr>
              <a:t>Confidential Proprietary Information</a:t>
            </a:r>
          </a:p>
        </p:txBody>
      </p:sp>
      <p:sp>
        <p:nvSpPr>
          <p:cNvPr id="10" name="Content Placeholder 8">
            <a:extLst>
              <a:ext uri="{FF2B5EF4-FFF2-40B4-BE49-F238E27FC236}">
                <a16:creationId xmlns:a16="http://schemas.microsoft.com/office/drawing/2014/main" id="{401B621B-9318-4ABD-B749-CD64F4A02057}"/>
              </a:ext>
            </a:extLst>
          </p:cNvPr>
          <p:cNvSpPr txBox="1">
            <a:spLocks/>
          </p:cNvSpPr>
          <p:nvPr userDrawn="1"/>
        </p:nvSpPr>
        <p:spPr>
          <a:xfrm>
            <a:off x="4521200" y="6418263"/>
            <a:ext cx="2171700" cy="228600"/>
          </a:xfrm>
          <a:prstGeom prst="rect">
            <a:avLst/>
          </a:prstGeom>
        </p:spPr>
        <p:txBody>
          <a:bodyPr anchor="ctr"/>
          <a:lstStyle>
            <a:lvl1pPr>
              <a:tabLst>
                <a:tab pos="1201738" algn="l"/>
              </a:tabLst>
              <a:defRPr>
                <a:solidFill>
                  <a:schemeClr val="tx1"/>
                </a:solidFill>
                <a:latin typeface="Arial" panose="020B0604020202020204" pitchFamily="34" charset="0"/>
              </a:defRPr>
            </a:lvl1pPr>
            <a:lvl2pPr marL="200025" indent="-200025">
              <a:tabLst>
                <a:tab pos="1201738" algn="l"/>
              </a:tabLst>
              <a:defRPr>
                <a:solidFill>
                  <a:schemeClr val="tx1"/>
                </a:solidFill>
                <a:latin typeface="Arial" panose="020B0604020202020204" pitchFamily="34" charset="0"/>
              </a:defRPr>
            </a:lvl2pPr>
            <a:lvl3pPr marL="398463" indent="-200025">
              <a:tabLst>
                <a:tab pos="1201738" algn="l"/>
              </a:tabLst>
              <a:defRPr>
                <a:solidFill>
                  <a:schemeClr val="tx1"/>
                </a:solidFill>
                <a:latin typeface="Arial" panose="020B0604020202020204" pitchFamily="34" charset="0"/>
              </a:defRPr>
            </a:lvl3pPr>
            <a:lvl4pPr marL="622300" indent="-200025">
              <a:tabLst>
                <a:tab pos="1201738" algn="l"/>
              </a:tabLst>
              <a:defRPr>
                <a:solidFill>
                  <a:schemeClr val="tx1"/>
                </a:solidFill>
                <a:latin typeface="Arial" panose="020B0604020202020204" pitchFamily="34" charset="0"/>
              </a:defRPr>
            </a:lvl4pPr>
            <a:lvl5pPr marL="806450" indent="-182563">
              <a:tabLst>
                <a:tab pos="1201738" algn="l"/>
              </a:tabLst>
              <a:defRPr>
                <a:solidFill>
                  <a:schemeClr val="tx1"/>
                </a:solidFill>
                <a:latin typeface="Arial" panose="020B0604020202020204" pitchFamily="34" charset="0"/>
              </a:defRPr>
            </a:lvl5pPr>
            <a:lvl6pPr marL="1263650" indent="-182563" fontAlgn="base">
              <a:spcBef>
                <a:spcPct val="0"/>
              </a:spcBef>
              <a:spcAft>
                <a:spcPct val="0"/>
              </a:spcAft>
              <a:tabLst>
                <a:tab pos="1201738" algn="l"/>
              </a:tabLst>
              <a:defRPr>
                <a:solidFill>
                  <a:schemeClr val="tx1"/>
                </a:solidFill>
                <a:latin typeface="Arial" panose="020B0604020202020204" pitchFamily="34" charset="0"/>
              </a:defRPr>
            </a:lvl6pPr>
            <a:lvl7pPr marL="1720850" indent="-182563" fontAlgn="base">
              <a:spcBef>
                <a:spcPct val="0"/>
              </a:spcBef>
              <a:spcAft>
                <a:spcPct val="0"/>
              </a:spcAft>
              <a:tabLst>
                <a:tab pos="1201738" algn="l"/>
              </a:tabLst>
              <a:defRPr>
                <a:solidFill>
                  <a:schemeClr val="tx1"/>
                </a:solidFill>
                <a:latin typeface="Arial" panose="020B0604020202020204" pitchFamily="34" charset="0"/>
              </a:defRPr>
            </a:lvl7pPr>
            <a:lvl8pPr marL="2178050" indent="-182563" fontAlgn="base">
              <a:spcBef>
                <a:spcPct val="0"/>
              </a:spcBef>
              <a:spcAft>
                <a:spcPct val="0"/>
              </a:spcAft>
              <a:tabLst>
                <a:tab pos="1201738" algn="l"/>
              </a:tabLst>
              <a:defRPr>
                <a:solidFill>
                  <a:schemeClr val="tx1"/>
                </a:solidFill>
                <a:latin typeface="Arial" panose="020B0604020202020204" pitchFamily="34" charset="0"/>
              </a:defRPr>
            </a:lvl8pPr>
            <a:lvl9pPr marL="2635250" indent="-182563" fontAlgn="base">
              <a:spcBef>
                <a:spcPct val="0"/>
              </a:spcBef>
              <a:spcAft>
                <a:spcPct val="0"/>
              </a:spcAft>
              <a:tabLst>
                <a:tab pos="1201738" algn="l"/>
              </a:tabLst>
              <a:defRPr>
                <a:solidFill>
                  <a:schemeClr val="tx1"/>
                </a:solidFill>
                <a:latin typeface="Arial" panose="020B0604020202020204" pitchFamily="34" charset="0"/>
              </a:defRPr>
            </a:lvl9pPr>
          </a:lstStyle>
          <a:p>
            <a:pPr eaLnBrk="1" hangingPunct="1">
              <a:spcBef>
                <a:spcPts val="600"/>
              </a:spcBef>
              <a:defRPr/>
            </a:pPr>
            <a:r>
              <a:rPr lang="en-US" altLang="en-US" sz="600">
                <a:cs typeface="Arial" panose="020B0604020202020204" pitchFamily="34" charset="0"/>
              </a:rPr>
              <a:t>Presentation Title</a:t>
            </a:r>
          </a:p>
        </p:txBody>
      </p:sp>
      <p:pic>
        <p:nvPicPr>
          <p:cNvPr id="11" name="Picture 13">
            <a:extLst>
              <a:ext uri="{FF2B5EF4-FFF2-40B4-BE49-F238E27FC236}">
                <a16:creationId xmlns:a16="http://schemas.microsoft.com/office/drawing/2014/main" id="{BD89D7BC-11A9-4067-9C82-F0DDC8A5C20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l="124" t="-15501" r="-13612" b="-18253"/>
          <a:stretch>
            <a:fillRect/>
          </a:stretch>
        </p:blipFill>
        <p:spPr bwMode="auto">
          <a:xfrm>
            <a:off x="342900" y="6356350"/>
            <a:ext cx="1117600"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Picture Placeholder 5"/>
          <p:cNvSpPr>
            <a:spLocks noGrp="1"/>
          </p:cNvSpPr>
          <p:nvPr>
            <p:ph type="pic" sz="quarter" idx="12"/>
          </p:nvPr>
        </p:nvSpPr>
        <p:spPr>
          <a:xfrm>
            <a:off x="6266" y="0"/>
            <a:ext cx="4569515" cy="6210300"/>
          </a:xfrm>
          <a:solidFill>
            <a:schemeClr val="bg1">
              <a:lumMod val="95000"/>
            </a:schemeClr>
          </a:solidFill>
        </p:spPr>
        <p:txBody>
          <a:bodyPr rtlCol="0" anchor="ctr">
            <a:noAutofit/>
          </a:bodyPr>
          <a:lstStyle>
            <a:lvl1pPr algn="ctr">
              <a:defRPr sz="7202" b="0" i="0">
                <a:solidFill>
                  <a:schemeClr val="bg1">
                    <a:lumMod val="85000"/>
                  </a:schemeClr>
                </a:solidFill>
                <a:latin typeface="+mn-lt"/>
                <a:cs typeface="Arial" charset="0"/>
              </a:defRPr>
            </a:lvl1pPr>
          </a:lstStyle>
          <a:p>
            <a:pPr lvl="0"/>
            <a:r>
              <a:rPr lang="en-US" noProof="0"/>
              <a:t>Click icon to add picture</a:t>
            </a:r>
            <a:endParaRPr lang="en-US" noProof="0" dirty="0"/>
          </a:p>
        </p:txBody>
      </p:sp>
      <p:sp>
        <p:nvSpPr>
          <p:cNvPr id="6" name="Picture Placeholder 5"/>
          <p:cNvSpPr>
            <a:spLocks noGrp="1"/>
          </p:cNvSpPr>
          <p:nvPr>
            <p:ph type="pic" sz="quarter" idx="11"/>
          </p:nvPr>
        </p:nvSpPr>
        <p:spPr>
          <a:xfrm>
            <a:off x="4574485" y="0"/>
            <a:ext cx="4569515" cy="6210300"/>
          </a:xfrm>
          <a:solidFill>
            <a:schemeClr val="bg1">
              <a:lumMod val="95000"/>
            </a:schemeClr>
          </a:solidFill>
        </p:spPr>
        <p:txBody>
          <a:bodyPr rtlCol="0" anchor="ctr">
            <a:noAutofit/>
          </a:bodyPr>
          <a:lstStyle>
            <a:lvl1pPr algn="ctr">
              <a:defRPr sz="7202" b="0" i="0">
                <a:solidFill>
                  <a:schemeClr val="bg1">
                    <a:lumMod val="85000"/>
                  </a:schemeClr>
                </a:solidFill>
                <a:latin typeface="+mn-lt"/>
                <a:cs typeface="Arial" charset="0"/>
              </a:defRPr>
            </a:lvl1pPr>
          </a:lstStyle>
          <a:p>
            <a:pPr lvl="0"/>
            <a:r>
              <a:rPr lang="en-US" noProof="0"/>
              <a:t>Click icon to add picture</a:t>
            </a:r>
            <a:endParaRPr lang="en-US" noProof="0" dirty="0"/>
          </a:p>
        </p:txBody>
      </p:sp>
      <p:sp>
        <p:nvSpPr>
          <p:cNvPr id="2" name="Title 1"/>
          <p:cNvSpPr>
            <a:spLocks noGrp="1"/>
          </p:cNvSpPr>
          <p:nvPr>
            <p:ph type="ctrTitle"/>
          </p:nvPr>
        </p:nvSpPr>
        <p:spPr>
          <a:xfrm>
            <a:off x="2392331" y="1504121"/>
            <a:ext cx="2183450" cy="3657600"/>
          </a:xfrm>
          <a:solidFill>
            <a:schemeClr val="tx2"/>
          </a:solidFill>
        </p:spPr>
        <p:txBody>
          <a:bodyPr lIns="182880" rIns="182880" anchor="ctr"/>
          <a:lstStyle>
            <a:lvl1pPr algn="r">
              <a:lnSpc>
                <a:spcPct val="90000"/>
              </a:lnSpc>
              <a:defRPr sz="1500" b="1" i="0" baseline="0">
                <a:solidFill>
                  <a:schemeClr val="bg1"/>
                </a:solidFill>
                <a:latin typeface="+mn-lt"/>
                <a:ea typeface="Arial" charset="0"/>
                <a:cs typeface="Arial" charset="0"/>
              </a:defRPr>
            </a:lvl1pPr>
          </a:lstStyle>
          <a:p>
            <a:r>
              <a:rPr lang="en-US"/>
              <a:t>Click to edit Master title style</a:t>
            </a:r>
            <a:endParaRPr lang="en-US" dirty="0"/>
          </a:p>
        </p:txBody>
      </p:sp>
      <p:sp>
        <p:nvSpPr>
          <p:cNvPr id="4" name="Text Placeholder 3"/>
          <p:cNvSpPr>
            <a:spLocks noGrp="1"/>
          </p:cNvSpPr>
          <p:nvPr>
            <p:ph type="body" sz="quarter" idx="13"/>
          </p:nvPr>
        </p:nvSpPr>
        <p:spPr>
          <a:xfrm>
            <a:off x="4574485" y="1504121"/>
            <a:ext cx="2181412" cy="3657600"/>
          </a:xfrm>
          <a:solidFill>
            <a:schemeClr val="accent4"/>
          </a:solidFill>
        </p:spPr>
        <p:txBody>
          <a:bodyPr lIns="182880" rIns="182880" anchor="ctr"/>
          <a:lstStyle>
            <a:lvl1pPr algn="l">
              <a:lnSpc>
                <a:spcPct val="90000"/>
              </a:lnSpc>
              <a:defRPr sz="1500" b="1" i="0">
                <a:solidFill>
                  <a:schemeClr val="tx1"/>
                </a:solidFill>
                <a:latin typeface="+mn-lt"/>
                <a:ea typeface="Arial" charset="0"/>
                <a:cs typeface="Arial" charset="0"/>
              </a:defRPr>
            </a:lvl1pPr>
            <a:lvl2pPr>
              <a:defRPr b="1" i="0">
                <a:latin typeface="MetLife Circular" charset="0"/>
                <a:ea typeface="MetLife Circular" charset="0"/>
                <a:cs typeface="MetLife Circular" charset="0"/>
              </a:defRPr>
            </a:lvl2pPr>
            <a:lvl3pPr>
              <a:defRPr b="1" i="0">
                <a:latin typeface="MetLife Circular" charset="0"/>
                <a:ea typeface="MetLife Circular" charset="0"/>
                <a:cs typeface="MetLife Circular" charset="0"/>
              </a:defRPr>
            </a:lvl3pPr>
            <a:lvl4pPr>
              <a:defRPr b="1" i="0">
                <a:latin typeface="MetLife Circular" charset="0"/>
                <a:ea typeface="MetLife Circular" charset="0"/>
                <a:cs typeface="MetLife Circular" charset="0"/>
              </a:defRPr>
            </a:lvl4pPr>
            <a:lvl5pPr>
              <a:defRPr b="1" i="0">
                <a:latin typeface="MetLife Circular" charset="0"/>
                <a:ea typeface="MetLife Circular" charset="0"/>
                <a:cs typeface="MetLife Circular" charset="0"/>
              </a:defRPr>
            </a:lvl5pPr>
          </a:lstStyle>
          <a:p>
            <a:pPr lvl="0"/>
            <a:r>
              <a:rPr lang="en-US"/>
              <a:t>Click to edit Master text styles</a:t>
            </a:r>
          </a:p>
        </p:txBody>
      </p:sp>
    </p:spTree>
    <p:extLst>
      <p:ext uri="{BB962C8B-B14F-4D97-AF65-F5344CB8AC3E}">
        <p14:creationId xmlns:p14="http://schemas.microsoft.com/office/powerpoint/2010/main" val="2609113797"/>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3 Col | Title | Text">
    <p:spTree>
      <p:nvGrpSpPr>
        <p:cNvPr id="1" name=""/>
        <p:cNvGrpSpPr/>
        <p:nvPr/>
      </p:nvGrpSpPr>
      <p:grpSpPr>
        <a:xfrm>
          <a:off x="0" y="0"/>
          <a:ext cx="0" cy="0"/>
          <a:chOff x="0" y="0"/>
          <a:chExt cx="0" cy="0"/>
        </a:xfrm>
      </p:grpSpPr>
      <p:sp>
        <p:nvSpPr>
          <p:cNvPr id="2" name="Title 1"/>
          <p:cNvSpPr>
            <a:spLocks noGrp="1"/>
          </p:cNvSpPr>
          <p:nvPr>
            <p:ph type="title"/>
          </p:nvPr>
        </p:nvSpPr>
        <p:spPr>
          <a:xfrm>
            <a:off x="342989" y="457200"/>
            <a:ext cx="7093019" cy="731520"/>
          </a:xfrm>
        </p:spPr>
        <p:txBody>
          <a:bodyPr/>
          <a:lstStyle>
            <a:lvl1pPr>
              <a:defRPr>
                <a:solidFill>
                  <a:schemeClr val="accent1"/>
                </a:solidFill>
              </a:defRPr>
            </a:lvl1pPr>
          </a:lstStyle>
          <a:p>
            <a:r>
              <a:rPr lang="en-US"/>
              <a:t>Click to edit Master title style</a:t>
            </a:r>
            <a:endParaRPr lang="en-US" dirty="0"/>
          </a:p>
        </p:txBody>
      </p:sp>
      <p:sp>
        <p:nvSpPr>
          <p:cNvPr id="4" name="Content Placeholder 3"/>
          <p:cNvSpPr>
            <a:spLocks noGrp="1"/>
          </p:cNvSpPr>
          <p:nvPr>
            <p:ph sz="quarter" idx="10"/>
          </p:nvPr>
        </p:nvSpPr>
        <p:spPr>
          <a:xfrm>
            <a:off x="342990" y="1371600"/>
            <a:ext cx="2914447" cy="4838700"/>
          </a:xfrm>
        </p:spPr>
        <p:txBody>
          <a:bodyPr/>
          <a:lstStyle>
            <a:lvl1pPr>
              <a:defRPr sz="1500"/>
            </a:lvl1pPr>
            <a:lvl2pPr>
              <a:defRPr sz="1350"/>
            </a:lvl2pPr>
            <a:lvl3pPr>
              <a:defRPr sz="1200"/>
            </a:lvl3pPr>
            <a:lvl4pPr>
              <a:defRPr sz="1350"/>
            </a:lvl4pPr>
            <a:lvl5pPr>
              <a:defRPr sz="1350"/>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567994235"/>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3 Col | Title | Header | Text">
    <p:spTree>
      <p:nvGrpSpPr>
        <p:cNvPr id="1" name=""/>
        <p:cNvGrpSpPr/>
        <p:nvPr/>
      </p:nvGrpSpPr>
      <p:grpSpPr>
        <a:xfrm>
          <a:off x="0" y="0"/>
          <a:ext cx="0" cy="0"/>
          <a:chOff x="0" y="0"/>
          <a:chExt cx="0" cy="0"/>
        </a:xfrm>
      </p:grpSpPr>
      <p:sp>
        <p:nvSpPr>
          <p:cNvPr id="2" name="Title 1"/>
          <p:cNvSpPr>
            <a:spLocks noGrp="1"/>
          </p:cNvSpPr>
          <p:nvPr>
            <p:ph type="title"/>
          </p:nvPr>
        </p:nvSpPr>
        <p:spPr>
          <a:xfrm>
            <a:off x="342989" y="457200"/>
            <a:ext cx="7093019" cy="731520"/>
          </a:xfrm>
        </p:spPr>
        <p:txBody>
          <a:bodyPr/>
          <a:lstStyle>
            <a:lvl1pPr>
              <a:defRPr>
                <a:solidFill>
                  <a:schemeClr val="accent1"/>
                </a:solidFill>
              </a:defRPr>
            </a:lvl1pPr>
          </a:lstStyle>
          <a:p>
            <a:r>
              <a:rPr lang="en-US"/>
              <a:t>Click to edit Master title style</a:t>
            </a:r>
            <a:endParaRPr lang="en-US" dirty="0"/>
          </a:p>
        </p:txBody>
      </p:sp>
      <p:sp>
        <p:nvSpPr>
          <p:cNvPr id="4" name="Content Placeholder 3"/>
          <p:cNvSpPr>
            <a:spLocks noGrp="1"/>
          </p:cNvSpPr>
          <p:nvPr>
            <p:ph sz="quarter" idx="10"/>
          </p:nvPr>
        </p:nvSpPr>
        <p:spPr>
          <a:xfrm>
            <a:off x="342989" y="1371600"/>
            <a:ext cx="2915409" cy="4838700"/>
          </a:xfrm>
        </p:spPr>
        <p:txBody>
          <a:bodyPr/>
          <a:lstStyle>
            <a:lvl1pPr>
              <a:spcBef>
                <a:spcPts val="1350"/>
              </a:spcBef>
              <a:defRPr sz="1500" b="1" i="0">
                <a:solidFill>
                  <a:schemeClr val="tx2"/>
                </a:solidFill>
                <a:latin typeface="+mn-lt"/>
                <a:cs typeface="Arial" charset="0"/>
              </a:defRPr>
            </a:lvl1pPr>
            <a:lvl2pPr marL="0" indent="0">
              <a:spcBef>
                <a:spcPts val="900"/>
              </a:spcBef>
              <a:buFontTx/>
              <a:buNone/>
              <a:defRPr sz="1500">
                <a:latin typeface="+mn-lt"/>
              </a:defRPr>
            </a:lvl2pPr>
            <a:lvl3pPr marL="150059" indent="-150059">
              <a:spcBef>
                <a:spcPts val="450"/>
              </a:spcBef>
              <a:buFont typeface="Arial"/>
              <a:buChar char="•"/>
              <a:defRPr sz="1350">
                <a:latin typeface="+mn-lt"/>
              </a:defRPr>
            </a:lvl3pPr>
            <a:lvl4pPr marL="298927" indent="-150059">
              <a:buFont typeface="Lucida Grande"/>
              <a:buChar char="-"/>
              <a:defRPr sz="1200">
                <a:latin typeface="+mn-lt"/>
              </a:defRPr>
            </a:lvl4pPr>
            <a:lvl5pPr>
              <a:defRPr sz="1350"/>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113757675"/>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 name="Title 1"/>
          <p:cNvSpPr>
            <a:spLocks noGrp="1"/>
          </p:cNvSpPr>
          <p:nvPr>
            <p:ph type="title"/>
          </p:nvPr>
        </p:nvSpPr>
        <p:spPr>
          <a:xfrm>
            <a:off x="342989" y="457200"/>
            <a:ext cx="7093019" cy="731520"/>
          </a:xfrm>
        </p:spPr>
        <p:txBody>
          <a:bodyPr/>
          <a:lstStyle>
            <a:lvl1pPr>
              <a:defRPr>
                <a:solidFill>
                  <a:schemeClr val="accent1"/>
                </a:solidFill>
              </a:defRPr>
            </a:lvl1pPr>
          </a:lstStyle>
          <a:p>
            <a:r>
              <a:rPr lang="en-US"/>
              <a:t>Click to edit Master title style</a:t>
            </a:r>
            <a:endParaRPr lang="en-US" dirty="0"/>
          </a:p>
        </p:txBody>
      </p:sp>
    </p:spTree>
    <p:extLst>
      <p:ext uri="{BB962C8B-B14F-4D97-AF65-F5344CB8AC3E}">
        <p14:creationId xmlns:p14="http://schemas.microsoft.com/office/powerpoint/2010/main" val="277182729"/>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Statement | Imag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54A200-A93C-4490-8A1F-F57C02C932BF}"/>
              </a:ext>
            </a:extLst>
          </p:cNvPr>
          <p:cNvSpPr/>
          <p:nvPr userDrawn="1"/>
        </p:nvSpPr>
        <p:spPr>
          <a:xfrm>
            <a:off x="0" y="0"/>
            <a:ext cx="4570413" cy="621823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cs typeface="Arial" charset="0"/>
            </a:endParaRPr>
          </a:p>
        </p:txBody>
      </p:sp>
      <p:sp>
        <p:nvSpPr>
          <p:cNvPr id="5" name="Content Placeholder 8">
            <a:extLst>
              <a:ext uri="{FF2B5EF4-FFF2-40B4-BE49-F238E27FC236}">
                <a16:creationId xmlns:a16="http://schemas.microsoft.com/office/drawing/2014/main" id="{023F9FBB-840B-4EDB-B925-171CDFDFFE37}"/>
              </a:ext>
            </a:extLst>
          </p:cNvPr>
          <p:cNvSpPr txBox="1">
            <a:spLocks/>
          </p:cNvSpPr>
          <p:nvPr userDrawn="1"/>
        </p:nvSpPr>
        <p:spPr>
          <a:xfrm>
            <a:off x="8593138" y="6418263"/>
            <a:ext cx="550862" cy="228600"/>
          </a:xfrm>
          <a:prstGeom prst="rect">
            <a:avLst/>
          </a:prstGeom>
        </p:spPr>
        <p:txBody>
          <a:bodyPr anchor="ctr"/>
          <a:lstStyle>
            <a:lvl1pPr marL="0" indent="0" algn="l" defTabSz="914400" rtl="0" eaLnBrk="1" latinLnBrk="0" hangingPunct="1">
              <a:spcBef>
                <a:spcPts val="600"/>
              </a:spcBef>
              <a:spcAft>
                <a:spcPts val="0"/>
              </a:spcAft>
              <a:buClrTx/>
              <a:buFontTx/>
              <a:buNone/>
              <a:tabLst>
                <a:tab pos="1201738" algn="l"/>
              </a:tabLst>
              <a:defRPr sz="8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fontAlgn="auto">
              <a:defRPr/>
            </a:pPr>
            <a:r>
              <a:rPr lang="en-US" sz="600" dirty="0">
                <a:solidFill>
                  <a:schemeClr val="bg2"/>
                </a:solidFill>
                <a:latin typeface="Arial" charset="0"/>
                <a:cs typeface="Arial" charset="0"/>
              </a:rPr>
              <a:t> </a:t>
            </a:r>
            <a:fld id="{7085BAB4-1034-4D7C-AE84-3F5D55D5131E}" type="slidenum">
              <a:rPr lang="en-US" sz="600" smtClean="0">
                <a:solidFill>
                  <a:schemeClr val="bg2"/>
                </a:solidFill>
                <a:latin typeface="Arial" charset="0"/>
                <a:ea typeface="Arial" charset="0"/>
                <a:cs typeface="Arial" charset="0"/>
              </a:rPr>
              <a:pPr algn="ctr" fontAlgn="auto">
                <a:defRPr/>
              </a:pPr>
              <a:t>‹#›</a:t>
            </a:fld>
            <a:endParaRPr lang="en-US" sz="600" dirty="0">
              <a:solidFill>
                <a:schemeClr val="bg2"/>
              </a:solidFill>
              <a:latin typeface="Arial" charset="0"/>
              <a:ea typeface="Arial" charset="0"/>
              <a:cs typeface="Arial" charset="0"/>
            </a:endParaRPr>
          </a:p>
        </p:txBody>
      </p:sp>
      <p:sp>
        <p:nvSpPr>
          <p:cNvPr id="7" name="Content Placeholder 8">
            <a:extLst>
              <a:ext uri="{FF2B5EF4-FFF2-40B4-BE49-F238E27FC236}">
                <a16:creationId xmlns:a16="http://schemas.microsoft.com/office/drawing/2014/main" id="{156846CE-551B-466C-85E9-3D5D1A2767C4}"/>
              </a:ext>
            </a:extLst>
          </p:cNvPr>
          <p:cNvSpPr txBox="1">
            <a:spLocks/>
          </p:cNvSpPr>
          <p:nvPr userDrawn="1"/>
        </p:nvSpPr>
        <p:spPr>
          <a:xfrm>
            <a:off x="6692900" y="6418263"/>
            <a:ext cx="1900238" cy="228600"/>
          </a:xfrm>
          <a:prstGeom prst="rect">
            <a:avLst/>
          </a:prstGeom>
        </p:spPr>
        <p:txBody>
          <a:bodyPr anchor="ctr"/>
          <a:lstStyle>
            <a:lvl1pPr>
              <a:tabLst>
                <a:tab pos="1201738" algn="l"/>
              </a:tabLst>
              <a:defRPr>
                <a:solidFill>
                  <a:schemeClr val="tx1"/>
                </a:solidFill>
                <a:latin typeface="Arial" panose="020B0604020202020204" pitchFamily="34" charset="0"/>
              </a:defRPr>
            </a:lvl1pPr>
            <a:lvl2pPr marL="200025" indent="-200025">
              <a:tabLst>
                <a:tab pos="1201738" algn="l"/>
              </a:tabLst>
              <a:defRPr>
                <a:solidFill>
                  <a:schemeClr val="tx1"/>
                </a:solidFill>
                <a:latin typeface="Arial" panose="020B0604020202020204" pitchFamily="34" charset="0"/>
              </a:defRPr>
            </a:lvl2pPr>
            <a:lvl3pPr marL="398463" indent="-200025">
              <a:tabLst>
                <a:tab pos="1201738" algn="l"/>
              </a:tabLst>
              <a:defRPr>
                <a:solidFill>
                  <a:schemeClr val="tx1"/>
                </a:solidFill>
                <a:latin typeface="Arial" panose="020B0604020202020204" pitchFamily="34" charset="0"/>
              </a:defRPr>
            </a:lvl3pPr>
            <a:lvl4pPr marL="622300" indent="-200025">
              <a:tabLst>
                <a:tab pos="1201738" algn="l"/>
              </a:tabLst>
              <a:defRPr>
                <a:solidFill>
                  <a:schemeClr val="tx1"/>
                </a:solidFill>
                <a:latin typeface="Arial" panose="020B0604020202020204" pitchFamily="34" charset="0"/>
              </a:defRPr>
            </a:lvl4pPr>
            <a:lvl5pPr marL="806450" indent="-182563">
              <a:tabLst>
                <a:tab pos="1201738" algn="l"/>
              </a:tabLst>
              <a:defRPr>
                <a:solidFill>
                  <a:schemeClr val="tx1"/>
                </a:solidFill>
                <a:latin typeface="Arial" panose="020B0604020202020204" pitchFamily="34" charset="0"/>
              </a:defRPr>
            </a:lvl5pPr>
            <a:lvl6pPr marL="1263650" indent="-182563" fontAlgn="base">
              <a:spcBef>
                <a:spcPct val="0"/>
              </a:spcBef>
              <a:spcAft>
                <a:spcPct val="0"/>
              </a:spcAft>
              <a:tabLst>
                <a:tab pos="1201738" algn="l"/>
              </a:tabLst>
              <a:defRPr>
                <a:solidFill>
                  <a:schemeClr val="tx1"/>
                </a:solidFill>
                <a:latin typeface="Arial" panose="020B0604020202020204" pitchFamily="34" charset="0"/>
              </a:defRPr>
            </a:lvl6pPr>
            <a:lvl7pPr marL="1720850" indent="-182563" fontAlgn="base">
              <a:spcBef>
                <a:spcPct val="0"/>
              </a:spcBef>
              <a:spcAft>
                <a:spcPct val="0"/>
              </a:spcAft>
              <a:tabLst>
                <a:tab pos="1201738" algn="l"/>
              </a:tabLst>
              <a:defRPr>
                <a:solidFill>
                  <a:schemeClr val="tx1"/>
                </a:solidFill>
                <a:latin typeface="Arial" panose="020B0604020202020204" pitchFamily="34" charset="0"/>
              </a:defRPr>
            </a:lvl7pPr>
            <a:lvl8pPr marL="2178050" indent="-182563" fontAlgn="base">
              <a:spcBef>
                <a:spcPct val="0"/>
              </a:spcBef>
              <a:spcAft>
                <a:spcPct val="0"/>
              </a:spcAft>
              <a:tabLst>
                <a:tab pos="1201738" algn="l"/>
              </a:tabLst>
              <a:defRPr>
                <a:solidFill>
                  <a:schemeClr val="tx1"/>
                </a:solidFill>
                <a:latin typeface="Arial" panose="020B0604020202020204" pitchFamily="34" charset="0"/>
              </a:defRPr>
            </a:lvl8pPr>
            <a:lvl9pPr marL="2635250" indent="-182563" fontAlgn="base">
              <a:spcBef>
                <a:spcPct val="0"/>
              </a:spcBef>
              <a:spcAft>
                <a:spcPct val="0"/>
              </a:spcAft>
              <a:tabLst>
                <a:tab pos="1201738" algn="l"/>
              </a:tabLst>
              <a:defRPr>
                <a:solidFill>
                  <a:schemeClr val="tx1"/>
                </a:solidFill>
                <a:latin typeface="Arial" panose="020B0604020202020204" pitchFamily="34" charset="0"/>
              </a:defRPr>
            </a:lvl9pPr>
          </a:lstStyle>
          <a:p>
            <a:pPr algn="ctr" eaLnBrk="1" hangingPunct="1">
              <a:spcBef>
                <a:spcPts val="600"/>
              </a:spcBef>
              <a:defRPr/>
            </a:pPr>
            <a:r>
              <a:rPr lang="en-US" altLang="en-US" sz="600">
                <a:cs typeface="Arial" panose="020B0604020202020204" pitchFamily="34" charset="0"/>
              </a:rPr>
              <a:t>Confidential Proprietary Information</a:t>
            </a:r>
          </a:p>
        </p:txBody>
      </p:sp>
      <p:pic>
        <p:nvPicPr>
          <p:cNvPr id="8" name="Picture 13">
            <a:extLst>
              <a:ext uri="{FF2B5EF4-FFF2-40B4-BE49-F238E27FC236}">
                <a16:creationId xmlns:a16="http://schemas.microsoft.com/office/drawing/2014/main" id="{64E83F70-94BA-4DDB-88AA-083BF0EACC6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l="124" t="-15501" r="-13612" b="-18253"/>
          <a:stretch>
            <a:fillRect/>
          </a:stretch>
        </p:blipFill>
        <p:spPr bwMode="auto">
          <a:xfrm>
            <a:off x="342900" y="6356350"/>
            <a:ext cx="1117600"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8">
            <a:extLst>
              <a:ext uri="{FF2B5EF4-FFF2-40B4-BE49-F238E27FC236}">
                <a16:creationId xmlns:a16="http://schemas.microsoft.com/office/drawing/2014/main" id="{16FC0A83-6BF1-484A-ACE4-3C0D3DAFACB4}"/>
              </a:ext>
            </a:extLst>
          </p:cNvPr>
          <p:cNvSpPr txBox="1">
            <a:spLocks/>
          </p:cNvSpPr>
          <p:nvPr userDrawn="1"/>
        </p:nvSpPr>
        <p:spPr>
          <a:xfrm>
            <a:off x="1584325" y="6461125"/>
            <a:ext cx="3090863" cy="312738"/>
          </a:xfrm>
          <a:prstGeom prst="rect">
            <a:avLst/>
          </a:prstGeom>
        </p:spPr>
        <p:txBody>
          <a:bodyPr anchor="ctr"/>
          <a:lstStyle>
            <a:lvl1pPr marL="0" indent="0" algn="l" defTabSz="914400" rtl="0" eaLnBrk="1" latinLnBrk="0" hangingPunct="1">
              <a:spcBef>
                <a:spcPts val="600"/>
              </a:spcBef>
              <a:spcAft>
                <a:spcPts val="0"/>
              </a:spcAft>
              <a:buClrTx/>
              <a:buFontTx/>
              <a:buNone/>
              <a:tabLst>
                <a:tab pos="1201738" algn="l"/>
              </a:tabLst>
              <a:defRPr sz="8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685983" fontAlgn="auto">
              <a:spcBef>
                <a:spcPts val="450"/>
              </a:spcBef>
              <a:tabLst>
                <a:tab pos="901544" algn="l"/>
              </a:tabLst>
              <a:defRPr/>
            </a:pPr>
            <a:r>
              <a:rPr lang="en-US" sz="600" dirty="0">
                <a:solidFill>
                  <a:schemeClr val="tx1"/>
                </a:solidFill>
                <a:latin typeface="Arial" charset="0"/>
                <a:cs typeface="Arial" charset="0"/>
              </a:rPr>
              <a:t>Pet Insurance offered by MetLife</a:t>
            </a:r>
            <a:br>
              <a:rPr lang="en-US" sz="600" dirty="0">
                <a:solidFill>
                  <a:schemeClr val="tx1"/>
                </a:solidFill>
                <a:latin typeface="Arial" charset="0"/>
                <a:cs typeface="Arial" charset="0"/>
              </a:rPr>
            </a:br>
            <a:r>
              <a:rPr lang="en-US" sz="600" dirty="0">
                <a:solidFill>
                  <a:schemeClr val="tx1"/>
                </a:solidFill>
              </a:rPr>
              <a:t>Pet Insurance Underwritten and Issued by Independence American Insurance Company</a:t>
            </a:r>
          </a:p>
          <a:p>
            <a:pPr fontAlgn="auto">
              <a:defRPr/>
            </a:pPr>
            <a:endParaRPr lang="en-US" sz="600" dirty="0">
              <a:solidFill>
                <a:schemeClr val="tx1"/>
              </a:solidFill>
              <a:latin typeface="Arial" charset="0"/>
              <a:ea typeface="Arial" charset="0"/>
              <a:cs typeface="Arial" charset="0"/>
            </a:endParaRPr>
          </a:p>
        </p:txBody>
      </p:sp>
      <p:sp>
        <p:nvSpPr>
          <p:cNvPr id="10" name="TextBox 15">
            <a:extLst>
              <a:ext uri="{FF2B5EF4-FFF2-40B4-BE49-F238E27FC236}">
                <a16:creationId xmlns:a16="http://schemas.microsoft.com/office/drawing/2014/main" id="{F2BD863D-701D-4060-80F5-75B506CBF2F1}"/>
              </a:ext>
            </a:extLst>
          </p:cNvPr>
          <p:cNvSpPr txBox="1">
            <a:spLocks noChangeArrowheads="1"/>
          </p:cNvSpPr>
          <p:nvPr userDrawn="1"/>
        </p:nvSpPr>
        <p:spPr bwMode="auto">
          <a:xfrm>
            <a:off x="3621505" y="6365040"/>
            <a:ext cx="3370263" cy="396875"/>
          </a:xfrm>
          <a:prstGeom prst="rect">
            <a:avLst/>
          </a:prstGeom>
          <a:noFill/>
          <a:ln>
            <a:noFill/>
          </a:ln>
        </p:spPr>
        <p:txBody>
          <a:bodyPr lIns="0" tIns="0" rIns="0" bIns="0"/>
          <a:lstStyle>
            <a:lvl1pPr defTabSz="341313">
              <a:defRPr>
                <a:solidFill>
                  <a:schemeClr val="tx1"/>
                </a:solidFill>
                <a:latin typeface="Arial" panose="020B0604020202020204" pitchFamily="34" charset="0"/>
              </a:defRPr>
            </a:lvl1pPr>
            <a:lvl2pPr marL="742950" indent="-285750" defTabSz="341313">
              <a:defRPr>
                <a:solidFill>
                  <a:schemeClr val="tx1"/>
                </a:solidFill>
                <a:latin typeface="Arial" panose="020B0604020202020204" pitchFamily="34" charset="0"/>
              </a:defRPr>
            </a:lvl2pPr>
            <a:lvl3pPr marL="1143000" indent="-228600" defTabSz="341313">
              <a:defRPr>
                <a:solidFill>
                  <a:schemeClr val="tx1"/>
                </a:solidFill>
                <a:latin typeface="Arial" panose="020B0604020202020204" pitchFamily="34" charset="0"/>
              </a:defRPr>
            </a:lvl3pPr>
            <a:lvl4pPr marL="1600200" indent="-228600" defTabSz="341313">
              <a:defRPr>
                <a:solidFill>
                  <a:schemeClr val="tx1"/>
                </a:solidFill>
                <a:latin typeface="Arial" panose="020B0604020202020204" pitchFamily="34" charset="0"/>
              </a:defRPr>
            </a:lvl4pPr>
            <a:lvl5pPr marL="2057400" indent="-228600" defTabSz="341313">
              <a:defRPr>
                <a:solidFill>
                  <a:schemeClr val="tx1"/>
                </a:solidFill>
                <a:latin typeface="Arial" panose="020B0604020202020204" pitchFamily="34" charset="0"/>
              </a:defRPr>
            </a:lvl5pPr>
            <a:lvl6pPr marL="2514600" indent="-228600" defTabSz="341313" fontAlgn="base">
              <a:spcBef>
                <a:spcPct val="0"/>
              </a:spcBef>
              <a:spcAft>
                <a:spcPct val="0"/>
              </a:spcAft>
              <a:defRPr>
                <a:solidFill>
                  <a:schemeClr val="tx1"/>
                </a:solidFill>
                <a:latin typeface="Arial" panose="020B0604020202020204" pitchFamily="34" charset="0"/>
              </a:defRPr>
            </a:lvl6pPr>
            <a:lvl7pPr marL="2971800" indent="-228600" defTabSz="341313" fontAlgn="base">
              <a:spcBef>
                <a:spcPct val="0"/>
              </a:spcBef>
              <a:spcAft>
                <a:spcPct val="0"/>
              </a:spcAft>
              <a:defRPr>
                <a:solidFill>
                  <a:schemeClr val="tx1"/>
                </a:solidFill>
                <a:latin typeface="Arial" panose="020B0604020202020204" pitchFamily="34" charset="0"/>
              </a:defRPr>
            </a:lvl7pPr>
            <a:lvl8pPr marL="3429000" indent="-228600" defTabSz="341313" fontAlgn="base">
              <a:spcBef>
                <a:spcPct val="0"/>
              </a:spcBef>
              <a:spcAft>
                <a:spcPct val="0"/>
              </a:spcAft>
              <a:defRPr>
                <a:solidFill>
                  <a:schemeClr val="tx1"/>
                </a:solidFill>
                <a:latin typeface="Arial" panose="020B0604020202020204" pitchFamily="34" charset="0"/>
              </a:defRPr>
            </a:lvl8pPr>
            <a:lvl9pPr marL="3886200" indent="-228600" defTabSz="341313" fontAlgn="base">
              <a:spcBef>
                <a:spcPct val="0"/>
              </a:spcBef>
              <a:spcAft>
                <a:spcPct val="0"/>
              </a:spcAft>
              <a:defRPr>
                <a:solidFill>
                  <a:schemeClr val="tx1"/>
                </a:solidFill>
                <a:latin typeface="Arial" panose="020B0604020202020204" pitchFamily="34" charset="0"/>
              </a:defRPr>
            </a:lvl9pPr>
          </a:lstStyle>
          <a:p>
            <a:pPr algn="r" eaLnBrk="1" hangingPunct="1">
              <a:spcBef>
                <a:spcPts val="900"/>
              </a:spcBef>
              <a:defRPr/>
            </a:pPr>
            <a:r>
              <a:rPr lang="nb-NO" altLang="en-US" sz="900" dirty="0"/>
              <a:t>L0121010541[exp0322][All States][DC,GU,MP,PR,VI]</a:t>
            </a:r>
          </a:p>
          <a:p>
            <a:pPr algn="r" eaLnBrk="1" hangingPunct="1">
              <a:spcBef>
                <a:spcPts val="0"/>
              </a:spcBef>
              <a:defRPr/>
            </a:pPr>
            <a:r>
              <a:rPr lang="en-US" altLang="en-US" sz="900" dirty="0"/>
              <a:t>© 2021 MetLife Services and Solutions, LLC</a:t>
            </a:r>
            <a:br>
              <a:rPr lang="en-US" altLang="en-US" sz="900" dirty="0"/>
            </a:br>
            <a:endParaRPr lang="en-US" altLang="en-US" sz="900" dirty="0">
              <a:solidFill>
                <a:schemeClr val="bg2"/>
              </a:solidFill>
              <a:ea typeface="MetLife Circular Light"/>
              <a:cs typeface="MetLife Circular Light"/>
            </a:endParaRPr>
          </a:p>
        </p:txBody>
      </p:sp>
      <p:sp>
        <p:nvSpPr>
          <p:cNvPr id="2" name="Title 1"/>
          <p:cNvSpPr>
            <a:spLocks noGrp="1"/>
          </p:cNvSpPr>
          <p:nvPr>
            <p:ph type="ctrTitle"/>
          </p:nvPr>
        </p:nvSpPr>
        <p:spPr>
          <a:xfrm>
            <a:off x="342989" y="455613"/>
            <a:ext cx="4031368" cy="5428352"/>
          </a:xfrm>
        </p:spPr>
        <p:txBody>
          <a:bodyPr anchor="ctr"/>
          <a:lstStyle>
            <a:lvl1pPr algn="l">
              <a:lnSpc>
                <a:spcPct val="80000"/>
              </a:lnSpc>
              <a:defRPr sz="3601" b="1" i="0">
                <a:solidFill>
                  <a:schemeClr val="bg1"/>
                </a:solidFill>
                <a:latin typeface="+mj-lt"/>
                <a:ea typeface="Georgia Bold" charset="0"/>
                <a:cs typeface="Georgia Bold" charset="0"/>
              </a:defRPr>
            </a:lvl1pPr>
          </a:lstStyle>
          <a:p>
            <a:r>
              <a:rPr lang="en-US"/>
              <a:t>Click to edit Master title style</a:t>
            </a:r>
            <a:endParaRPr lang="en-US" dirty="0"/>
          </a:p>
        </p:txBody>
      </p:sp>
      <p:sp>
        <p:nvSpPr>
          <p:cNvPr id="6" name="Picture Placeholder 5"/>
          <p:cNvSpPr>
            <a:spLocks noGrp="1"/>
          </p:cNvSpPr>
          <p:nvPr>
            <p:ph type="pic" sz="quarter" idx="11"/>
          </p:nvPr>
        </p:nvSpPr>
        <p:spPr>
          <a:xfrm>
            <a:off x="4565306" y="0"/>
            <a:ext cx="4578694" cy="6217920"/>
          </a:xfrm>
          <a:solidFill>
            <a:schemeClr val="bg1">
              <a:lumMod val="95000"/>
            </a:schemeClr>
          </a:solidFill>
        </p:spPr>
        <p:txBody>
          <a:bodyPr rtlCol="0" anchor="ctr">
            <a:noAutofit/>
          </a:bodyPr>
          <a:lstStyle>
            <a:lvl1pPr algn="ctr">
              <a:defRPr sz="7202" b="0" i="0">
                <a:solidFill>
                  <a:schemeClr val="bg1">
                    <a:lumMod val="85000"/>
                  </a:schemeClr>
                </a:solidFill>
                <a:latin typeface="+mn-lt"/>
                <a:cs typeface="Arial" charset="0"/>
              </a:defRPr>
            </a:lvl1pPr>
          </a:lstStyle>
          <a:p>
            <a:pPr lvl="0"/>
            <a:r>
              <a:rPr lang="en-US" noProof="0"/>
              <a:t>Click icon to add picture</a:t>
            </a:r>
            <a:endParaRPr lang="en-US" noProof="0" dirty="0"/>
          </a:p>
        </p:txBody>
      </p:sp>
    </p:spTree>
    <p:extLst>
      <p:ext uri="{BB962C8B-B14F-4D97-AF65-F5344CB8AC3E}">
        <p14:creationId xmlns:p14="http://schemas.microsoft.com/office/powerpoint/2010/main" val="3864330408"/>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4 Col Righ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E6D70FF-46C9-4340-B527-0005BB03A56E}"/>
              </a:ext>
            </a:extLst>
          </p:cNvPr>
          <p:cNvSpPr/>
          <p:nvPr userDrawn="1"/>
        </p:nvSpPr>
        <p:spPr>
          <a:xfrm>
            <a:off x="6846888" y="0"/>
            <a:ext cx="2297112" cy="6210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98" tIns="34299" rIns="68598" bIns="34299" anchor="ctr"/>
          <a:lstStyle/>
          <a:p>
            <a:pPr algn="ctr" eaLnBrk="1" fontAlgn="auto" hangingPunct="1">
              <a:spcBef>
                <a:spcPts val="0"/>
              </a:spcBef>
              <a:spcAft>
                <a:spcPts val="0"/>
              </a:spcAft>
              <a:defRPr/>
            </a:pPr>
            <a:endParaRPr lang="en-US" sz="1350" dirty="0"/>
          </a:p>
        </p:txBody>
      </p:sp>
      <p:sp>
        <p:nvSpPr>
          <p:cNvPr id="2" name="Title 1"/>
          <p:cNvSpPr>
            <a:spLocks noGrp="1"/>
          </p:cNvSpPr>
          <p:nvPr>
            <p:ph type="title"/>
          </p:nvPr>
        </p:nvSpPr>
        <p:spPr>
          <a:xfrm>
            <a:off x="342990" y="457200"/>
            <a:ext cx="6307111" cy="731520"/>
          </a:xfrm>
        </p:spPr>
        <p:txBody>
          <a:bodyPr/>
          <a:lstStyle>
            <a:lvl1pPr>
              <a:defRPr sz="2101" b="1" i="0">
                <a:solidFill>
                  <a:schemeClr val="accent1"/>
                </a:solidFill>
                <a:latin typeface="+mj-lt"/>
                <a:ea typeface="Georgia Bold" charset="0"/>
                <a:cs typeface="Georgia Bold" charset="0"/>
              </a:defRPr>
            </a:lvl1pPr>
          </a:lstStyle>
          <a:p>
            <a:r>
              <a:rPr lang="en-US"/>
              <a:t>Click to edit Master title style</a:t>
            </a:r>
            <a:endParaRPr lang="en-US" dirty="0"/>
          </a:p>
        </p:txBody>
      </p:sp>
      <p:sp>
        <p:nvSpPr>
          <p:cNvPr id="4" name="Content Placeholder 3"/>
          <p:cNvSpPr>
            <a:spLocks noGrp="1"/>
          </p:cNvSpPr>
          <p:nvPr>
            <p:ph sz="quarter" idx="10"/>
          </p:nvPr>
        </p:nvSpPr>
        <p:spPr>
          <a:xfrm>
            <a:off x="342988" y="1371600"/>
            <a:ext cx="6308648" cy="4838700"/>
          </a:xfrm>
        </p:spPr>
        <p:txBody>
          <a:bodyPr/>
          <a:lstStyle>
            <a:lvl1pPr>
              <a:defRPr sz="1500"/>
            </a:lvl1pPr>
            <a:lvl2pPr>
              <a:defRPr sz="1350"/>
            </a:lvl2pPr>
            <a:lvl3pPr>
              <a:defRPr sz="1200"/>
            </a:lvl3pPr>
            <a:lvl4pPr>
              <a:defRPr sz="1350"/>
            </a:lvl4pPr>
            <a:lvl5pPr>
              <a:defRPr sz="1350"/>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812988631"/>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vider page with Photo">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714CE1E-B7E9-4D2A-87F7-68AD805BB43F}"/>
              </a:ext>
            </a:extLst>
          </p:cNvPr>
          <p:cNvSpPr/>
          <p:nvPr userDrawn="1"/>
        </p:nvSpPr>
        <p:spPr>
          <a:xfrm>
            <a:off x="7770813" y="0"/>
            <a:ext cx="34131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cs typeface="Arial" charset="0"/>
            </a:endParaRPr>
          </a:p>
        </p:txBody>
      </p:sp>
      <p:sp>
        <p:nvSpPr>
          <p:cNvPr id="6" name="Rectangle 5">
            <a:extLst>
              <a:ext uri="{FF2B5EF4-FFF2-40B4-BE49-F238E27FC236}">
                <a16:creationId xmlns:a16="http://schemas.microsoft.com/office/drawing/2014/main" id="{C353CAE2-4A95-49A7-9D4C-471C940772F1}"/>
              </a:ext>
            </a:extLst>
          </p:cNvPr>
          <p:cNvSpPr/>
          <p:nvPr userDrawn="1"/>
        </p:nvSpPr>
        <p:spPr>
          <a:xfrm>
            <a:off x="8113713" y="0"/>
            <a:ext cx="1030287"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cs typeface="Arial" charset="0"/>
            </a:endParaRPr>
          </a:p>
        </p:txBody>
      </p:sp>
      <p:sp>
        <p:nvSpPr>
          <p:cNvPr id="7" name="Rectangle 10">
            <a:extLst>
              <a:ext uri="{FF2B5EF4-FFF2-40B4-BE49-F238E27FC236}">
                <a16:creationId xmlns:a16="http://schemas.microsoft.com/office/drawing/2014/main" id="{36C0207B-0CF1-44E0-A7CC-5C92436C26E8}"/>
              </a:ext>
            </a:extLst>
          </p:cNvPr>
          <p:cNvSpPr>
            <a:spLocks noChangeArrowheads="1"/>
          </p:cNvSpPr>
          <p:nvPr userDrawn="1"/>
        </p:nvSpPr>
        <p:spPr bwMode="auto">
          <a:xfrm>
            <a:off x="4478338" y="3244850"/>
            <a:ext cx="249237" cy="368300"/>
          </a:xfrm>
          <a:prstGeom prst="rect">
            <a:avLst/>
          </a:prstGeom>
          <a:noFill/>
          <a:ln>
            <a:noFill/>
          </a:ln>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defRPr/>
            </a:pPr>
            <a:r>
              <a:rPr lang="en-US" altLang="en-US"/>
              <a:t> </a:t>
            </a:r>
          </a:p>
        </p:txBody>
      </p:sp>
      <p:sp>
        <p:nvSpPr>
          <p:cNvPr id="15" name="Picture Placeholder 5"/>
          <p:cNvSpPr>
            <a:spLocks noGrp="1"/>
          </p:cNvSpPr>
          <p:nvPr>
            <p:ph type="pic" sz="quarter" idx="10"/>
          </p:nvPr>
        </p:nvSpPr>
        <p:spPr>
          <a:xfrm>
            <a:off x="0" y="0"/>
            <a:ext cx="7770027" cy="6858000"/>
          </a:xfrm>
          <a:solidFill>
            <a:schemeClr val="bg1">
              <a:lumMod val="95000"/>
            </a:schemeClr>
          </a:solidFill>
        </p:spPr>
        <p:txBody>
          <a:bodyPr rtlCol="0" anchor="ctr">
            <a:noAutofit/>
          </a:bodyPr>
          <a:lstStyle>
            <a:lvl1pPr algn="ctr">
              <a:defRPr sz="7200" b="0" i="0">
                <a:solidFill>
                  <a:schemeClr val="bg1">
                    <a:lumMod val="85000"/>
                  </a:schemeClr>
                </a:solidFill>
                <a:latin typeface="+mn-lt"/>
                <a:cs typeface="Arial" charset="0"/>
              </a:defRPr>
            </a:lvl1pPr>
          </a:lstStyle>
          <a:p>
            <a:pPr lvl="0"/>
            <a:r>
              <a:rPr lang="en-US" noProof="0"/>
              <a:t>Click icon to add picture</a:t>
            </a:r>
            <a:endParaRPr lang="en-US" noProof="0" dirty="0"/>
          </a:p>
        </p:txBody>
      </p:sp>
      <p:sp>
        <p:nvSpPr>
          <p:cNvPr id="19" name="Text Placeholder 18"/>
          <p:cNvSpPr>
            <a:spLocks noGrp="1"/>
          </p:cNvSpPr>
          <p:nvPr>
            <p:ph type="body" sz="quarter" idx="11"/>
          </p:nvPr>
        </p:nvSpPr>
        <p:spPr>
          <a:xfrm>
            <a:off x="457200" y="1935163"/>
            <a:ext cx="6208345" cy="2987675"/>
          </a:xfrm>
        </p:spPr>
        <p:txBody>
          <a:bodyPr anchor="ctr"/>
          <a:lstStyle>
            <a:lvl1pPr>
              <a:defRPr sz="4800" b="1" i="0">
                <a:solidFill>
                  <a:schemeClr val="bg1"/>
                </a:solidFill>
                <a:latin typeface="+mj-lt"/>
                <a:ea typeface="Georgia Bold" charset="0"/>
                <a:cs typeface="Georgia Bold" charset="0"/>
              </a:defRPr>
            </a:lvl1pPr>
          </a:lstStyle>
          <a:p>
            <a:pPr lvl="0"/>
            <a:r>
              <a:rPr lang="en-US"/>
              <a:t>Click to edit Master text styles</a:t>
            </a:r>
          </a:p>
        </p:txBody>
      </p:sp>
      <p:sp>
        <p:nvSpPr>
          <p:cNvPr id="11" name="Text Placeholder 4"/>
          <p:cNvSpPr>
            <a:spLocks noGrp="1"/>
          </p:cNvSpPr>
          <p:nvPr>
            <p:ph type="body" sz="quarter" idx="12"/>
          </p:nvPr>
        </p:nvSpPr>
        <p:spPr>
          <a:xfrm>
            <a:off x="266488" y="6357010"/>
            <a:ext cx="1731646" cy="636464"/>
          </a:xfrm>
        </p:spPr>
        <p:txBody>
          <a:bodyPr/>
          <a:lstStyle>
            <a:lvl1pPr marL="342900" indent="-342900">
              <a:buSzPct val="200000"/>
              <a:buFontTx/>
              <a:buBlip>
                <a:blip r:embed="rId2"/>
              </a:buBlip>
              <a:defRPr sz="3750"/>
            </a:lvl1pPr>
            <a:lvl2pPr marL="200025" indent="-200025">
              <a:buFontTx/>
              <a:buBlip>
                <a:blip r:embed="rId3"/>
              </a:buBlip>
              <a:defRPr sz="5000"/>
            </a:lvl2pPr>
            <a:lvl3pPr marL="398463" indent="-200025">
              <a:buFontTx/>
              <a:buBlip>
                <a:blip r:embed="rId3"/>
              </a:buBlip>
              <a:defRPr sz="5000"/>
            </a:lvl3pPr>
            <a:lvl4pPr marL="622300" indent="-200025">
              <a:buFontTx/>
              <a:buBlip>
                <a:blip r:embed="rId3"/>
              </a:buBlip>
              <a:defRPr sz="5000"/>
            </a:lvl4pPr>
            <a:lvl5pPr marL="806450" indent="-182563">
              <a:buFontTx/>
              <a:buBlip>
                <a:blip r:embed="rId3"/>
              </a:buBlip>
              <a:defRPr sz="5000"/>
            </a:lvl5pPr>
          </a:lstStyle>
          <a:p>
            <a:pPr lvl="0"/>
            <a:r>
              <a:rPr lang="en-US"/>
              <a:t>Click to edit Master text styles</a:t>
            </a:r>
          </a:p>
        </p:txBody>
      </p:sp>
    </p:spTree>
    <p:extLst>
      <p:ext uri="{BB962C8B-B14F-4D97-AF65-F5344CB8AC3E}">
        <p14:creationId xmlns:p14="http://schemas.microsoft.com/office/powerpoint/2010/main" val="2370174654"/>
      </p:ext>
    </p:extLst>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4 Col Right |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5EBCB89-EFC0-43CF-9E69-15731C87CD00}"/>
              </a:ext>
            </a:extLst>
          </p:cNvPr>
          <p:cNvSpPr/>
          <p:nvPr userDrawn="1"/>
        </p:nvSpPr>
        <p:spPr>
          <a:xfrm>
            <a:off x="6846888" y="0"/>
            <a:ext cx="229711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98" tIns="34299" rIns="68598" bIns="34299" anchor="ctr"/>
          <a:lstStyle/>
          <a:p>
            <a:pPr algn="ctr" eaLnBrk="1" fontAlgn="auto" hangingPunct="1">
              <a:spcBef>
                <a:spcPts val="0"/>
              </a:spcBef>
              <a:spcAft>
                <a:spcPts val="0"/>
              </a:spcAft>
              <a:defRPr/>
            </a:pPr>
            <a:endParaRPr lang="en-US" sz="1350" dirty="0">
              <a:solidFill>
                <a:schemeClr val="accent2"/>
              </a:solidFill>
            </a:endParaRPr>
          </a:p>
        </p:txBody>
      </p:sp>
      <p:sp>
        <p:nvSpPr>
          <p:cNvPr id="2" name="Title 1"/>
          <p:cNvSpPr>
            <a:spLocks noGrp="1"/>
          </p:cNvSpPr>
          <p:nvPr>
            <p:ph type="title"/>
          </p:nvPr>
        </p:nvSpPr>
        <p:spPr>
          <a:xfrm>
            <a:off x="342990" y="457200"/>
            <a:ext cx="6307111" cy="731520"/>
          </a:xfrm>
        </p:spPr>
        <p:txBody>
          <a:bodyPr/>
          <a:lstStyle>
            <a:lvl1pPr>
              <a:defRPr sz="2101" b="1" i="0">
                <a:solidFill>
                  <a:schemeClr val="accent1"/>
                </a:solidFill>
                <a:latin typeface="+mj-lt"/>
                <a:ea typeface="Georgia Bold" charset="0"/>
                <a:cs typeface="Georgia Bold" charset="0"/>
              </a:defRPr>
            </a:lvl1pPr>
          </a:lstStyle>
          <a:p>
            <a:r>
              <a:rPr lang="en-US"/>
              <a:t>Click to edit Master title style</a:t>
            </a:r>
            <a:endParaRPr lang="en-US" dirty="0"/>
          </a:p>
        </p:txBody>
      </p:sp>
      <p:sp>
        <p:nvSpPr>
          <p:cNvPr id="8" name="Content Placeholder 3"/>
          <p:cNvSpPr>
            <a:spLocks noGrp="1"/>
          </p:cNvSpPr>
          <p:nvPr>
            <p:ph sz="quarter" idx="10"/>
          </p:nvPr>
        </p:nvSpPr>
        <p:spPr>
          <a:xfrm>
            <a:off x="342990" y="1371600"/>
            <a:ext cx="6311003" cy="4838700"/>
          </a:xfrm>
        </p:spPr>
        <p:txBody>
          <a:bodyPr/>
          <a:lstStyle>
            <a:lvl1pPr>
              <a:spcBef>
                <a:spcPts val="1350"/>
              </a:spcBef>
              <a:defRPr sz="1500" b="1" i="0">
                <a:solidFill>
                  <a:schemeClr val="tx2"/>
                </a:solidFill>
                <a:latin typeface="+mn-lt"/>
                <a:cs typeface="Arial" charset="0"/>
              </a:defRPr>
            </a:lvl1pPr>
            <a:lvl2pPr marL="0" indent="0">
              <a:spcBef>
                <a:spcPts val="900"/>
              </a:spcBef>
              <a:buFontTx/>
              <a:buNone/>
              <a:defRPr sz="1500">
                <a:latin typeface="+mn-lt"/>
              </a:defRPr>
            </a:lvl2pPr>
            <a:lvl3pPr marL="150059" indent="-150059">
              <a:spcBef>
                <a:spcPts val="450"/>
              </a:spcBef>
              <a:buFont typeface="Arial"/>
              <a:buChar char="•"/>
              <a:defRPr sz="1350">
                <a:latin typeface="+mn-lt"/>
              </a:defRPr>
            </a:lvl3pPr>
            <a:lvl4pPr marL="298927" indent="-150059">
              <a:buFont typeface="Lucida Grande"/>
              <a:buChar char="-"/>
              <a:defRPr sz="1200">
                <a:latin typeface="+mn-lt"/>
              </a:defRPr>
            </a:lvl4pPr>
            <a:lvl5pPr>
              <a:defRPr sz="1350"/>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086454637"/>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9536319"/>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Full Screen Video">
    <p:bg>
      <p:bgPr>
        <a:solidFill>
          <a:schemeClr val="tx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2333531-148C-4734-87A5-31B37AABCB02}"/>
              </a:ext>
            </a:extLst>
          </p:cNvPr>
          <p:cNvSpPr/>
          <p:nvPr userDrawn="1"/>
        </p:nvSpPr>
        <p:spPr>
          <a:xfrm>
            <a:off x="0" y="6261100"/>
            <a:ext cx="9144000" cy="5969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p>
        </p:txBody>
      </p:sp>
    </p:spTree>
    <p:extLst>
      <p:ext uri="{BB962C8B-B14F-4D97-AF65-F5344CB8AC3E}">
        <p14:creationId xmlns:p14="http://schemas.microsoft.com/office/powerpoint/2010/main" val="2338714811"/>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1_Cover 1/2 Image">
    <p:spTree>
      <p:nvGrpSpPr>
        <p:cNvPr id="1" name=""/>
        <p:cNvGrpSpPr/>
        <p:nvPr/>
      </p:nvGrpSpPr>
      <p:grpSpPr>
        <a:xfrm>
          <a:off x="0" y="0"/>
          <a:ext cx="0" cy="0"/>
          <a:chOff x="0" y="0"/>
          <a:chExt cx="0" cy="0"/>
        </a:xfrm>
      </p:grpSpPr>
      <p:sp>
        <p:nvSpPr>
          <p:cNvPr id="5" name="object 11">
            <a:extLst>
              <a:ext uri="{FF2B5EF4-FFF2-40B4-BE49-F238E27FC236}">
                <a16:creationId xmlns:a16="http://schemas.microsoft.com/office/drawing/2014/main" id="{52D78595-6839-480E-B8F4-B588C63051E7}"/>
              </a:ext>
            </a:extLst>
          </p:cNvPr>
          <p:cNvSpPr>
            <a:spLocks/>
          </p:cNvSpPr>
          <p:nvPr userDrawn="1"/>
        </p:nvSpPr>
        <p:spPr bwMode="auto">
          <a:xfrm>
            <a:off x="0" y="2508250"/>
            <a:ext cx="6505575" cy="3200400"/>
          </a:xfrm>
          <a:custGeom>
            <a:avLst/>
            <a:gdLst>
              <a:gd name="T0" fmla="*/ 0 w 6505575"/>
              <a:gd name="T1" fmla="*/ 3200400 h 3200400"/>
              <a:gd name="T2" fmla="*/ 6505575 w 6505575"/>
              <a:gd name="T3" fmla="*/ 3200400 h 3200400"/>
              <a:gd name="T4" fmla="*/ 6505575 w 6505575"/>
              <a:gd name="T5" fmla="*/ 0 h 3200400"/>
              <a:gd name="T6" fmla="*/ 0 w 6505575"/>
              <a:gd name="T7" fmla="*/ 0 h 3200400"/>
              <a:gd name="T8" fmla="*/ 0 w 6505575"/>
              <a:gd name="T9" fmla="*/ 3200400 h 32004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505575" h="3200400">
                <a:moveTo>
                  <a:pt x="0" y="3200400"/>
                </a:moveTo>
                <a:lnTo>
                  <a:pt x="6505575" y="3200400"/>
                </a:lnTo>
                <a:lnTo>
                  <a:pt x="6505575" y="0"/>
                </a:lnTo>
                <a:lnTo>
                  <a:pt x="0" y="0"/>
                </a:lnTo>
                <a:lnTo>
                  <a:pt x="0" y="3200400"/>
                </a:lnTo>
                <a:close/>
              </a:path>
            </a:pathLst>
          </a:custGeom>
          <a:solidFill>
            <a:srgbClr val="0090D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7" name="object 12">
            <a:extLst>
              <a:ext uri="{FF2B5EF4-FFF2-40B4-BE49-F238E27FC236}">
                <a16:creationId xmlns:a16="http://schemas.microsoft.com/office/drawing/2014/main" id="{FB1F897B-83BA-454A-8C02-7DF0267CA7EB}"/>
              </a:ext>
            </a:extLst>
          </p:cNvPr>
          <p:cNvSpPr>
            <a:spLocks/>
          </p:cNvSpPr>
          <p:nvPr userDrawn="1"/>
        </p:nvSpPr>
        <p:spPr bwMode="auto">
          <a:xfrm>
            <a:off x="6505575" y="2508250"/>
            <a:ext cx="971550" cy="3200400"/>
          </a:xfrm>
          <a:custGeom>
            <a:avLst/>
            <a:gdLst>
              <a:gd name="T0" fmla="*/ 0 w 971550"/>
              <a:gd name="T1" fmla="*/ 3200400 h 3200400"/>
              <a:gd name="T2" fmla="*/ 971550 w 971550"/>
              <a:gd name="T3" fmla="*/ 3200400 h 3200400"/>
              <a:gd name="T4" fmla="*/ 971550 w 971550"/>
              <a:gd name="T5" fmla="*/ 0 h 3200400"/>
              <a:gd name="T6" fmla="*/ 0 w 971550"/>
              <a:gd name="T7" fmla="*/ 0 h 3200400"/>
              <a:gd name="T8" fmla="*/ 0 w 971550"/>
              <a:gd name="T9" fmla="*/ 3200400 h 32004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71550" h="3200400">
                <a:moveTo>
                  <a:pt x="0" y="3200400"/>
                </a:moveTo>
                <a:lnTo>
                  <a:pt x="971550" y="3200400"/>
                </a:lnTo>
                <a:lnTo>
                  <a:pt x="971550" y="0"/>
                </a:lnTo>
                <a:lnTo>
                  <a:pt x="0" y="0"/>
                </a:lnTo>
                <a:lnTo>
                  <a:pt x="0" y="3200400"/>
                </a:lnTo>
                <a:close/>
              </a:path>
            </a:pathLst>
          </a:custGeom>
          <a:solidFill>
            <a:srgbClr val="00609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8" name="object 13">
            <a:extLst>
              <a:ext uri="{FF2B5EF4-FFF2-40B4-BE49-F238E27FC236}">
                <a16:creationId xmlns:a16="http://schemas.microsoft.com/office/drawing/2014/main" id="{63073873-3ABF-4C56-AD41-12D3D327BFBF}"/>
              </a:ext>
            </a:extLst>
          </p:cNvPr>
          <p:cNvSpPr>
            <a:spLocks/>
          </p:cNvSpPr>
          <p:nvPr userDrawn="1"/>
        </p:nvSpPr>
        <p:spPr bwMode="auto">
          <a:xfrm>
            <a:off x="7477125" y="2508250"/>
            <a:ext cx="1666875" cy="3200400"/>
          </a:xfrm>
          <a:custGeom>
            <a:avLst/>
            <a:gdLst>
              <a:gd name="T0" fmla="*/ 0 w 1666875"/>
              <a:gd name="T1" fmla="*/ 3200400 h 3200400"/>
              <a:gd name="T2" fmla="*/ 1666875 w 1666875"/>
              <a:gd name="T3" fmla="*/ 3200400 h 3200400"/>
              <a:gd name="T4" fmla="*/ 1666875 w 1666875"/>
              <a:gd name="T5" fmla="*/ 0 h 3200400"/>
              <a:gd name="T6" fmla="*/ 0 w 1666875"/>
              <a:gd name="T7" fmla="*/ 0 h 3200400"/>
              <a:gd name="T8" fmla="*/ 0 w 1666875"/>
              <a:gd name="T9" fmla="*/ 3200400 h 32004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6875" h="3200400">
                <a:moveTo>
                  <a:pt x="0" y="3200400"/>
                </a:moveTo>
                <a:lnTo>
                  <a:pt x="1666875" y="3200400"/>
                </a:lnTo>
                <a:lnTo>
                  <a:pt x="1666875" y="0"/>
                </a:lnTo>
                <a:lnTo>
                  <a:pt x="0" y="0"/>
                </a:lnTo>
                <a:lnTo>
                  <a:pt x="0" y="3200400"/>
                </a:lnTo>
                <a:close/>
              </a:path>
            </a:pathLst>
          </a:custGeom>
          <a:solidFill>
            <a:srgbClr val="A3CE4E"/>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pic>
        <p:nvPicPr>
          <p:cNvPr id="11" name="Picture 7">
            <a:extLst>
              <a:ext uri="{FF2B5EF4-FFF2-40B4-BE49-F238E27FC236}">
                <a16:creationId xmlns:a16="http://schemas.microsoft.com/office/drawing/2014/main" id="{BB877DFF-647D-4F95-81C9-448C43DB08C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98438" y="5807075"/>
            <a:ext cx="2328862" cy="91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a:extLst>
              <a:ext uri="{FF2B5EF4-FFF2-40B4-BE49-F238E27FC236}">
                <a16:creationId xmlns:a16="http://schemas.microsoft.com/office/drawing/2014/main" id="{25C4E1C3-F273-44BA-9CD8-33719C7372EB}"/>
              </a:ext>
            </a:extLst>
          </p:cNvPr>
          <p:cNvSpPr txBox="1">
            <a:spLocks noChangeArrowheads="1"/>
          </p:cNvSpPr>
          <p:nvPr userDrawn="1"/>
        </p:nvSpPr>
        <p:spPr bwMode="auto">
          <a:xfrm>
            <a:off x="3252788" y="6492875"/>
            <a:ext cx="4414837" cy="225425"/>
          </a:xfrm>
          <a:prstGeom prst="rect">
            <a:avLst/>
          </a:prstGeom>
          <a:noFill/>
          <a:ln>
            <a:noFill/>
          </a:ln>
        </p:spPr>
        <p:txBody>
          <a:bodyPr lIns="0" tIns="0" rIns="0" bIns="0"/>
          <a:lstStyle>
            <a:lvl1pPr defTabSz="455613">
              <a:defRPr>
                <a:solidFill>
                  <a:schemeClr val="tx1"/>
                </a:solidFill>
                <a:latin typeface="Arial" panose="020B0604020202020204" pitchFamily="34" charset="0"/>
              </a:defRPr>
            </a:lvl1pPr>
            <a:lvl2pPr marL="742950" indent="-285750" defTabSz="455613">
              <a:defRPr>
                <a:solidFill>
                  <a:schemeClr val="tx1"/>
                </a:solidFill>
                <a:latin typeface="Arial" panose="020B0604020202020204" pitchFamily="34" charset="0"/>
              </a:defRPr>
            </a:lvl2pPr>
            <a:lvl3pPr marL="1143000" indent="-228600" defTabSz="455613">
              <a:defRPr>
                <a:solidFill>
                  <a:schemeClr val="tx1"/>
                </a:solidFill>
                <a:latin typeface="Arial" panose="020B0604020202020204" pitchFamily="34" charset="0"/>
              </a:defRPr>
            </a:lvl3pPr>
            <a:lvl4pPr marL="1600200" indent="-228600" defTabSz="455613">
              <a:defRPr>
                <a:solidFill>
                  <a:schemeClr val="tx1"/>
                </a:solidFill>
                <a:latin typeface="Arial" panose="020B0604020202020204" pitchFamily="34" charset="0"/>
              </a:defRPr>
            </a:lvl4pPr>
            <a:lvl5pPr marL="2057400" indent="-228600" defTabSz="455613">
              <a:defRPr>
                <a:solidFill>
                  <a:schemeClr val="tx1"/>
                </a:solidFill>
                <a:latin typeface="Arial" panose="020B0604020202020204" pitchFamily="34" charset="0"/>
              </a:defRPr>
            </a:lvl5pPr>
            <a:lvl6pPr marL="2514600" indent="-228600" defTabSz="455613" eaLnBrk="0" fontAlgn="base" hangingPunct="0">
              <a:spcBef>
                <a:spcPct val="0"/>
              </a:spcBef>
              <a:spcAft>
                <a:spcPct val="0"/>
              </a:spcAft>
              <a:defRPr>
                <a:solidFill>
                  <a:schemeClr val="tx1"/>
                </a:solidFill>
                <a:latin typeface="Arial" panose="020B0604020202020204" pitchFamily="34" charset="0"/>
              </a:defRPr>
            </a:lvl6pPr>
            <a:lvl7pPr marL="2971800" indent="-228600" defTabSz="455613" eaLnBrk="0" fontAlgn="base" hangingPunct="0">
              <a:spcBef>
                <a:spcPct val="0"/>
              </a:spcBef>
              <a:spcAft>
                <a:spcPct val="0"/>
              </a:spcAft>
              <a:defRPr>
                <a:solidFill>
                  <a:schemeClr val="tx1"/>
                </a:solidFill>
                <a:latin typeface="Arial" panose="020B0604020202020204" pitchFamily="34" charset="0"/>
              </a:defRPr>
            </a:lvl7pPr>
            <a:lvl8pPr marL="3429000" indent="-228600" defTabSz="455613" eaLnBrk="0" fontAlgn="base" hangingPunct="0">
              <a:spcBef>
                <a:spcPct val="0"/>
              </a:spcBef>
              <a:spcAft>
                <a:spcPct val="0"/>
              </a:spcAft>
              <a:defRPr>
                <a:solidFill>
                  <a:schemeClr val="tx1"/>
                </a:solidFill>
                <a:latin typeface="Arial" panose="020B0604020202020204" pitchFamily="34" charset="0"/>
              </a:defRPr>
            </a:lvl8pPr>
            <a:lvl9pPr marL="3886200" indent="-228600" defTabSz="455613" eaLnBrk="0" fontAlgn="base" hangingPunct="0">
              <a:spcBef>
                <a:spcPct val="0"/>
              </a:spcBef>
              <a:spcAft>
                <a:spcPct val="0"/>
              </a:spcAft>
              <a:defRPr>
                <a:solidFill>
                  <a:schemeClr val="tx1"/>
                </a:solidFill>
                <a:latin typeface="Arial" panose="020B0604020202020204" pitchFamily="34" charset="0"/>
              </a:defRPr>
            </a:lvl9pPr>
          </a:lstStyle>
          <a:p>
            <a:pPr eaLnBrk="1" fontAlgn="auto" hangingPunct="1">
              <a:spcBef>
                <a:spcPts val="1200"/>
              </a:spcBef>
              <a:spcAft>
                <a:spcPts val="0"/>
              </a:spcAft>
              <a:defRPr/>
            </a:pPr>
            <a:r>
              <a:rPr lang="nb-NO" altLang="en-US" sz="1100">
                <a:latin typeface="MetLife Circular Light" pitchFamily="34" charset="0"/>
                <a:cs typeface="MetLife Circular Light" pitchFamily="34" charset="0"/>
              </a:rPr>
              <a:t>L0820006832[exp0822][All States][DC,GU,MP,PR,VI]</a:t>
            </a:r>
            <a:endParaRPr lang="en-US" altLang="en-US" sz="1100">
              <a:latin typeface="MetLife Circular Light" pitchFamily="34" charset="0"/>
              <a:cs typeface="MetLife Circular Light" pitchFamily="34" charset="0"/>
            </a:endParaRPr>
          </a:p>
        </p:txBody>
      </p:sp>
      <p:sp>
        <p:nvSpPr>
          <p:cNvPr id="6" name="Picture Placeholder 5"/>
          <p:cNvSpPr>
            <a:spLocks noGrp="1"/>
          </p:cNvSpPr>
          <p:nvPr>
            <p:ph type="pic" sz="quarter" idx="10"/>
          </p:nvPr>
        </p:nvSpPr>
        <p:spPr>
          <a:xfrm>
            <a:off x="0" y="-1"/>
            <a:ext cx="9144000" cy="3727269"/>
          </a:xfrm>
          <a:solidFill>
            <a:schemeClr val="bg1">
              <a:lumMod val="95000"/>
            </a:schemeClr>
          </a:solidFill>
        </p:spPr>
        <p:txBody>
          <a:bodyPr rtlCol="0" anchor="ctr">
            <a:noAutofit/>
          </a:bodyPr>
          <a:lstStyle>
            <a:lvl1pPr algn="ctr">
              <a:defRPr sz="2000" b="0" i="0">
                <a:solidFill>
                  <a:schemeClr val="bg1">
                    <a:lumMod val="85000"/>
                  </a:schemeClr>
                </a:solidFill>
                <a:latin typeface="+mn-lt"/>
                <a:ea typeface="MetLife Circular Normal" charset="0"/>
                <a:cs typeface="MetLife Circular Normal" charset="0"/>
              </a:defRPr>
            </a:lvl1pPr>
          </a:lstStyle>
          <a:p>
            <a:pPr lvl="0"/>
            <a:r>
              <a:rPr lang="en-US" noProof="0"/>
              <a:t>Click icon to add picture</a:t>
            </a:r>
            <a:endParaRPr lang="en-US" noProof="0" dirty="0"/>
          </a:p>
        </p:txBody>
      </p:sp>
      <p:sp>
        <p:nvSpPr>
          <p:cNvPr id="10" name="Title 1"/>
          <p:cNvSpPr>
            <a:spLocks noGrp="1"/>
          </p:cNvSpPr>
          <p:nvPr>
            <p:ph type="ctrTitle"/>
          </p:nvPr>
        </p:nvSpPr>
        <p:spPr bwMode="white">
          <a:xfrm>
            <a:off x="457200" y="3581398"/>
            <a:ext cx="8229600" cy="1361873"/>
          </a:xfrm>
        </p:spPr>
        <p:txBody>
          <a:bodyPr anchor="b"/>
          <a:lstStyle>
            <a:lvl1pPr algn="l">
              <a:lnSpc>
                <a:spcPct val="80000"/>
              </a:lnSpc>
              <a:defRPr sz="4000" b="0" i="0" cap="none" baseline="0">
                <a:solidFill>
                  <a:schemeClr val="bg1"/>
                </a:solidFill>
                <a:latin typeface="Georgia" panose="02040502050405020303" pitchFamily="18" charset="0"/>
                <a:cs typeface="Georgia" panose="02040502050405020303" pitchFamily="18" charset="0"/>
              </a:defRPr>
            </a:lvl1pPr>
          </a:lstStyle>
          <a:p>
            <a:r>
              <a:rPr lang="en-US" dirty="0"/>
              <a:t>Click to edit Master title style</a:t>
            </a:r>
          </a:p>
        </p:txBody>
      </p:sp>
      <p:sp>
        <p:nvSpPr>
          <p:cNvPr id="9" name="Subtitle 2"/>
          <p:cNvSpPr>
            <a:spLocks noGrp="1"/>
          </p:cNvSpPr>
          <p:nvPr>
            <p:ph type="subTitle" idx="1"/>
          </p:nvPr>
        </p:nvSpPr>
        <p:spPr bwMode="white">
          <a:xfrm>
            <a:off x="457201" y="5342022"/>
            <a:ext cx="3200400" cy="335328"/>
          </a:xfrm>
        </p:spPr>
        <p:txBody>
          <a:bodyPr>
            <a:noAutofit/>
          </a:bodyPr>
          <a:lstStyle>
            <a:lvl1pPr marL="0" indent="0" algn="l">
              <a:spcBef>
                <a:spcPts val="225"/>
              </a:spcBef>
              <a:buNone/>
              <a:defRPr sz="1400" b="0" i="0" cap="none" spc="0" baseline="0">
                <a:solidFill>
                  <a:schemeClr val="accent2"/>
                </a:solidFill>
                <a:latin typeface="Arial" panose="020B0604020202020204" pitchFamily="34" charset="0"/>
                <a:cs typeface="Arial" panose="020B0604020202020204" pitchFamily="34" charset="0"/>
              </a:defRPr>
            </a:lvl1pPr>
            <a:lvl2pPr marL="342660" indent="0" algn="ctr">
              <a:buNone/>
              <a:defRPr>
                <a:solidFill>
                  <a:schemeClr val="tx1">
                    <a:tint val="75000"/>
                  </a:schemeClr>
                </a:solidFill>
              </a:defRPr>
            </a:lvl2pPr>
            <a:lvl3pPr marL="685318" indent="0" algn="ctr">
              <a:buNone/>
              <a:defRPr>
                <a:solidFill>
                  <a:schemeClr val="tx1">
                    <a:tint val="75000"/>
                  </a:schemeClr>
                </a:solidFill>
              </a:defRPr>
            </a:lvl3pPr>
            <a:lvl4pPr marL="1027980" indent="0" algn="ctr">
              <a:buNone/>
              <a:defRPr>
                <a:solidFill>
                  <a:schemeClr val="tx1">
                    <a:tint val="75000"/>
                  </a:schemeClr>
                </a:solidFill>
              </a:defRPr>
            </a:lvl4pPr>
            <a:lvl5pPr marL="1370637" indent="0" algn="ctr">
              <a:buNone/>
              <a:defRPr>
                <a:solidFill>
                  <a:schemeClr val="tx1">
                    <a:tint val="75000"/>
                  </a:schemeClr>
                </a:solidFill>
              </a:defRPr>
            </a:lvl5pPr>
            <a:lvl6pPr marL="1713298" indent="0" algn="ctr">
              <a:buNone/>
              <a:defRPr>
                <a:solidFill>
                  <a:schemeClr val="tx1">
                    <a:tint val="75000"/>
                  </a:schemeClr>
                </a:solidFill>
              </a:defRPr>
            </a:lvl6pPr>
            <a:lvl7pPr marL="2055958" indent="0" algn="ctr">
              <a:buNone/>
              <a:defRPr>
                <a:solidFill>
                  <a:schemeClr val="tx1">
                    <a:tint val="75000"/>
                  </a:schemeClr>
                </a:solidFill>
              </a:defRPr>
            </a:lvl7pPr>
            <a:lvl8pPr marL="2398614" indent="0" algn="ctr">
              <a:buNone/>
              <a:defRPr>
                <a:solidFill>
                  <a:schemeClr val="tx1">
                    <a:tint val="75000"/>
                  </a:schemeClr>
                </a:solidFill>
              </a:defRPr>
            </a:lvl8pPr>
            <a:lvl9pPr marL="2741277"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288572001"/>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2_Cover 1/2 Image">
    <p:spTree>
      <p:nvGrpSpPr>
        <p:cNvPr id="1" name=""/>
        <p:cNvGrpSpPr/>
        <p:nvPr/>
      </p:nvGrpSpPr>
      <p:grpSpPr>
        <a:xfrm>
          <a:off x="0" y="0"/>
          <a:ext cx="0" cy="0"/>
          <a:chOff x="0" y="0"/>
          <a:chExt cx="0" cy="0"/>
        </a:xfrm>
      </p:grpSpPr>
      <p:pic>
        <p:nvPicPr>
          <p:cNvPr id="7" name="Picture 7">
            <a:extLst>
              <a:ext uri="{FF2B5EF4-FFF2-40B4-BE49-F238E27FC236}">
                <a16:creationId xmlns:a16="http://schemas.microsoft.com/office/drawing/2014/main" id="{823A2D0E-368F-4831-9DD0-67099124FAD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98438" y="5597525"/>
            <a:ext cx="2328862" cy="91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F3467BEA-E3A5-46F4-8C4C-AB541BC4798E}"/>
              </a:ext>
            </a:extLst>
          </p:cNvPr>
          <p:cNvSpPr/>
          <p:nvPr userDrawn="1"/>
        </p:nvSpPr>
        <p:spPr>
          <a:xfrm>
            <a:off x="0" y="3251200"/>
            <a:ext cx="9144000" cy="5413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bg1"/>
              </a:solidFill>
              <a:cs typeface="Open Sans Bold"/>
            </a:endParaRPr>
          </a:p>
        </p:txBody>
      </p:sp>
      <p:sp>
        <p:nvSpPr>
          <p:cNvPr id="11" name="TextBox 10">
            <a:extLst>
              <a:ext uri="{FF2B5EF4-FFF2-40B4-BE49-F238E27FC236}">
                <a16:creationId xmlns:a16="http://schemas.microsoft.com/office/drawing/2014/main" id="{A41A7D38-CE70-42EF-9A44-EA8D59D1181F}"/>
              </a:ext>
            </a:extLst>
          </p:cNvPr>
          <p:cNvSpPr txBox="1">
            <a:spLocks noChangeArrowheads="1"/>
          </p:cNvSpPr>
          <p:nvPr userDrawn="1"/>
        </p:nvSpPr>
        <p:spPr bwMode="auto">
          <a:xfrm>
            <a:off x="3252788" y="6492875"/>
            <a:ext cx="4414837" cy="225425"/>
          </a:xfrm>
          <a:prstGeom prst="rect">
            <a:avLst/>
          </a:prstGeom>
          <a:noFill/>
          <a:ln>
            <a:noFill/>
          </a:ln>
        </p:spPr>
        <p:txBody>
          <a:bodyPr lIns="0" tIns="0" rIns="0" bIns="0"/>
          <a:lstStyle>
            <a:lvl1pPr defTabSz="455613">
              <a:defRPr>
                <a:solidFill>
                  <a:schemeClr val="tx1"/>
                </a:solidFill>
                <a:latin typeface="Arial" panose="020B0604020202020204" pitchFamily="34" charset="0"/>
              </a:defRPr>
            </a:lvl1pPr>
            <a:lvl2pPr marL="742950" indent="-285750" defTabSz="455613">
              <a:defRPr>
                <a:solidFill>
                  <a:schemeClr val="tx1"/>
                </a:solidFill>
                <a:latin typeface="Arial" panose="020B0604020202020204" pitchFamily="34" charset="0"/>
              </a:defRPr>
            </a:lvl2pPr>
            <a:lvl3pPr marL="1143000" indent="-228600" defTabSz="455613">
              <a:defRPr>
                <a:solidFill>
                  <a:schemeClr val="tx1"/>
                </a:solidFill>
                <a:latin typeface="Arial" panose="020B0604020202020204" pitchFamily="34" charset="0"/>
              </a:defRPr>
            </a:lvl3pPr>
            <a:lvl4pPr marL="1600200" indent="-228600" defTabSz="455613">
              <a:defRPr>
                <a:solidFill>
                  <a:schemeClr val="tx1"/>
                </a:solidFill>
                <a:latin typeface="Arial" panose="020B0604020202020204" pitchFamily="34" charset="0"/>
              </a:defRPr>
            </a:lvl4pPr>
            <a:lvl5pPr marL="2057400" indent="-228600" defTabSz="455613">
              <a:defRPr>
                <a:solidFill>
                  <a:schemeClr val="tx1"/>
                </a:solidFill>
                <a:latin typeface="Arial" panose="020B0604020202020204" pitchFamily="34" charset="0"/>
              </a:defRPr>
            </a:lvl5pPr>
            <a:lvl6pPr marL="2514600" indent="-228600" defTabSz="455613" eaLnBrk="0" fontAlgn="base" hangingPunct="0">
              <a:spcBef>
                <a:spcPct val="0"/>
              </a:spcBef>
              <a:spcAft>
                <a:spcPct val="0"/>
              </a:spcAft>
              <a:defRPr>
                <a:solidFill>
                  <a:schemeClr val="tx1"/>
                </a:solidFill>
                <a:latin typeface="Arial" panose="020B0604020202020204" pitchFamily="34" charset="0"/>
              </a:defRPr>
            </a:lvl6pPr>
            <a:lvl7pPr marL="2971800" indent="-228600" defTabSz="455613" eaLnBrk="0" fontAlgn="base" hangingPunct="0">
              <a:spcBef>
                <a:spcPct val="0"/>
              </a:spcBef>
              <a:spcAft>
                <a:spcPct val="0"/>
              </a:spcAft>
              <a:defRPr>
                <a:solidFill>
                  <a:schemeClr val="tx1"/>
                </a:solidFill>
                <a:latin typeface="Arial" panose="020B0604020202020204" pitchFamily="34" charset="0"/>
              </a:defRPr>
            </a:lvl7pPr>
            <a:lvl8pPr marL="3429000" indent="-228600" defTabSz="455613" eaLnBrk="0" fontAlgn="base" hangingPunct="0">
              <a:spcBef>
                <a:spcPct val="0"/>
              </a:spcBef>
              <a:spcAft>
                <a:spcPct val="0"/>
              </a:spcAft>
              <a:defRPr>
                <a:solidFill>
                  <a:schemeClr val="tx1"/>
                </a:solidFill>
                <a:latin typeface="Arial" panose="020B0604020202020204" pitchFamily="34" charset="0"/>
              </a:defRPr>
            </a:lvl8pPr>
            <a:lvl9pPr marL="3886200" indent="-228600" defTabSz="455613" eaLnBrk="0" fontAlgn="base" hangingPunct="0">
              <a:spcBef>
                <a:spcPct val="0"/>
              </a:spcBef>
              <a:spcAft>
                <a:spcPct val="0"/>
              </a:spcAft>
              <a:defRPr>
                <a:solidFill>
                  <a:schemeClr val="tx1"/>
                </a:solidFill>
                <a:latin typeface="Arial" panose="020B0604020202020204" pitchFamily="34" charset="0"/>
              </a:defRPr>
            </a:lvl9pPr>
          </a:lstStyle>
          <a:p>
            <a:pPr eaLnBrk="1" fontAlgn="auto" hangingPunct="1">
              <a:spcBef>
                <a:spcPts val="1200"/>
              </a:spcBef>
              <a:spcAft>
                <a:spcPts val="0"/>
              </a:spcAft>
              <a:defRPr/>
            </a:pPr>
            <a:r>
              <a:rPr lang="nb-NO" altLang="en-US" sz="1100">
                <a:latin typeface="MetLife Circular Light" pitchFamily="34" charset="0"/>
                <a:cs typeface="MetLife Circular Light" pitchFamily="34" charset="0"/>
              </a:rPr>
              <a:t>L0820006832[exp0822][All States][DC,GU,MP,PR,VI]</a:t>
            </a:r>
            <a:endParaRPr lang="en-US" altLang="en-US" sz="1100">
              <a:latin typeface="MetLife Circular Light" pitchFamily="34" charset="0"/>
              <a:cs typeface="MetLife Circular Light" pitchFamily="34" charset="0"/>
            </a:endParaRPr>
          </a:p>
        </p:txBody>
      </p:sp>
      <p:sp>
        <p:nvSpPr>
          <p:cNvPr id="6" name="Picture Placeholder 5"/>
          <p:cNvSpPr>
            <a:spLocks noGrp="1"/>
          </p:cNvSpPr>
          <p:nvPr>
            <p:ph type="pic" sz="quarter" idx="10"/>
          </p:nvPr>
        </p:nvSpPr>
        <p:spPr>
          <a:xfrm>
            <a:off x="0" y="0"/>
            <a:ext cx="9144000" cy="3247646"/>
          </a:xfrm>
          <a:solidFill>
            <a:schemeClr val="bg1">
              <a:lumMod val="95000"/>
            </a:schemeClr>
          </a:solidFill>
        </p:spPr>
        <p:txBody>
          <a:bodyPr rtlCol="0" anchor="ctr">
            <a:noAutofit/>
          </a:bodyPr>
          <a:lstStyle>
            <a:lvl1pPr algn="ctr">
              <a:defRPr sz="2000" b="0" i="0">
                <a:solidFill>
                  <a:schemeClr val="bg1">
                    <a:lumMod val="85000"/>
                  </a:schemeClr>
                </a:solidFill>
                <a:latin typeface="+mn-lt"/>
                <a:ea typeface="MetLife Circular Normal" charset="0"/>
                <a:cs typeface="MetLife Circular Normal" charset="0"/>
              </a:defRPr>
            </a:lvl1pPr>
          </a:lstStyle>
          <a:p>
            <a:pPr lvl="0"/>
            <a:r>
              <a:rPr lang="en-US" noProof="0"/>
              <a:t>Click icon to add picture</a:t>
            </a:r>
            <a:endParaRPr lang="en-US" noProof="0" dirty="0"/>
          </a:p>
        </p:txBody>
      </p:sp>
      <p:sp>
        <p:nvSpPr>
          <p:cNvPr id="10" name="Title 1"/>
          <p:cNvSpPr>
            <a:spLocks noGrp="1"/>
          </p:cNvSpPr>
          <p:nvPr>
            <p:ph type="ctrTitle"/>
          </p:nvPr>
        </p:nvSpPr>
        <p:spPr bwMode="white">
          <a:xfrm>
            <a:off x="457200" y="3886199"/>
            <a:ext cx="8229600" cy="1361873"/>
          </a:xfrm>
        </p:spPr>
        <p:txBody>
          <a:bodyPr anchor="b"/>
          <a:lstStyle>
            <a:lvl1pPr algn="l">
              <a:lnSpc>
                <a:spcPct val="80000"/>
              </a:lnSpc>
              <a:defRPr sz="4000" b="0" i="0" cap="none" baseline="0">
                <a:solidFill>
                  <a:schemeClr val="tx1"/>
                </a:solidFill>
                <a:latin typeface="Georgia" panose="02040502050405020303" pitchFamily="18" charset="0"/>
                <a:cs typeface="Georgia" panose="02040502050405020303" pitchFamily="18" charset="0"/>
              </a:defRPr>
            </a:lvl1pPr>
          </a:lstStyle>
          <a:p>
            <a:r>
              <a:rPr lang="en-US"/>
              <a:t>Click to edit Master title style</a:t>
            </a:r>
            <a:endParaRPr lang="en-US" dirty="0"/>
          </a:p>
        </p:txBody>
      </p:sp>
      <p:sp>
        <p:nvSpPr>
          <p:cNvPr id="9" name="Subtitle 2"/>
          <p:cNvSpPr>
            <a:spLocks noGrp="1"/>
          </p:cNvSpPr>
          <p:nvPr>
            <p:ph type="subTitle" idx="1"/>
          </p:nvPr>
        </p:nvSpPr>
        <p:spPr bwMode="white">
          <a:xfrm>
            <a:off x="457201" y="5342022"/>
            <a:ext cx="3200400" cy="335328"/>
          </a:xfrm>
        </p:spPr>
        <p:txBody>
          <a:bodyPr>
            <a:noAutofit/>
          </a:bodyPr>
          <a:lstStyle>
            <a:lvl1pPr marL="0" indent="0" algn="l">
              <a:spcBef>
                <a:spcPts val="225"/>
              </a:spcBef>
              <a:buNone/>
              <a:defRPr sz="1400" b="0" i="0" cap="none" spc="0" baseline="0">
                <a:solidFill>
                  <a:schemeClr val="accent2"/>
                </a:solidFill>
                <a:latin typeface="Arial" panose="020B0604020202020204" pitchFamily="34" charset="0"/>
                <a:cs typeface="Arial" panose="020B0604020202020204" pitchFamily="34" charset="0"/>
              </a:defRPr>
            </a:lvl1pPr>
            <a:lvl2pPr marL="342660" indent="0" algn="ctr">
              <a:buNone/>
              <a:defRPr>
                <a:solidFill>
                  <a:schemeClr val="tx1">
                    <a:tint val="75000"/>
                  </a:schemeClr>
                </a:solidFill>
              </a:defRPr>
            </a:lvl2pPr>
            <a:lvl3pPr marL="685318" indent="0" algn="ctr">
              <a:buNone/>
              <a:defRPr>
                <a:solidFill>
                  <a:schemeClr val="tx1">
                    <a:tint val="75000"/>
                  </a:schemeClr>
                </a:solidFill>
              </a:defRPr>
            </a:lvl3pPr>
            <a:lvl4pPr marL="1027980" indent="0" algn="ctr">
              <a:buNone/>
              <a:defRPr>
                <a:solidFill>
                  <a:schemeClr val="tx1">
                    <a:tint val="75000"/>
                  </a:schemeClr>
                </a:solidFill>
              </a:defRPr>
            </a:lvl4pPr>
            <a:lvl5pPr marL="1370637" indent="0" algn="ctr">
              <a:buNone/>
              <a:defRPr>
                <a:solidFill>
                  <a:schemeClr val="tx1">
                    <a:tint val="75000"/>
                  </a:schemeClr>
                </a:solidFill>
              </a:defRPr>
            </a:lvl5pPr>
            <a:lvl6pPr marL="1713298" indent="0" algn="ctr">
              <a:buNone/>
              <a:defRPr>
                <a:solidFill>
                  <a:schemeClr val="tx1">
                    <a:tint val="75000"/>
                  </a:schemeClr>
                </a:solidFill>
              </a:defRPr>
            </a:lvl6pPr>
            <a:lvl7pPr marL="2055958" indent="0" algn="ctr">
              <a:buNone/>
              <a:defRPr>
                <a:solidFill>
                  <a:schemeClr val="tx1">
                    <a:tint val="75000"/>
                  </a:schemeClr>
                </a:solidFill>
              </a:defRPr>
            </a:lvl7pPr>
            <a:lvl8pPr marL="2398614" indent="0" algn="ctr">
              <a:buNone/>
              <a:defRPr>
                <a:solidFill>
                  <a:schemeClr val="tx1">
                    <a:tint val="75000"/>
                  </a:schemeClr>
                </a:solidFill>
              </a:defRPr>
            </a:lvl8pPr>
            <a:lvl9pPr marL="2741277" indent="0" algn="ctr">
              <a:buNone/>
              <a:defRPr>
                <a:solidFill>
                  <a:schemeClr val="tx1">
                    <a:tint val="75000"/>
                  </a:schemeClr>
                </a:solidFill>
              </a:defRPr>
            </a:lvl9pPr>
          </a:lstStyle>
          <a:p>
            <a:r>
              <a:rPr lang="en-US"/>
              <a:t>Click to edit Master subtitle style</a:t>
            </a:r>
            <a:endParaRPr lang="en-US" dirty="0"/>
          </a:p>
        </p:txBody>
      </p:sp>
      <p:sp>
        <p:nvSpPr>
          <p:cNvPr id="3" name="Text Placeholder 2"/>
          <p:cNvSpPr>
            <a:spLocks noGrp="1"/>
          </p:cNvSpPr>
          <p:nvPr>
            <p:ph type="body" sz="quarter" idx="11"/>
          </p:nvPr>
        </p:nvSpPr>
        <p:spPr>
          <a:xfrm>
            <a:off x="4284980" y="3321050"/>
            <a:ext cx="4389120" cy="401638"/>
          </a:xfrm>
        </p:spPr>
        <p:txBody>
          <a:bodyPr anchor="ctr"/>
          <a:lstStyle>
            <a:lvl1pPr algn="r">
              <a:defRPr sz="1800">
                <a:solidFill>
                  <a:schemeClr val="bg1"/>
                </a:solidFill>
              </a:defRPr>
            </a:lvl1pPr>
            <a:lvl2pPr marL="0" indent="0">
              <a:buNone/>
              <a:defRPr/>
            </a:lvl2pPr>
          </a:lstStyle>
          <a:p>
            <a:pPr lvl="0"/>
            <a:r>
              <a:rPr lang="en-US"/>
              <a:t>Click to edit Master text styles</a:t>
            </a:r>
          </a:p>
        </p:txBody>
      </p:sp>
    </p:spTree>
    <p:extLst>
      <p:ext uri="{BB962C8B-B14F-4D97-AF65-F5344CB8AC3E}">
        <p14:creationId xmlns:p14="http://schemas.microsoft.com/office/powerpoint/2010/main" val="2002344680"/>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8C8141D-1025-4752-8727-0859CB7546AE}"/>
              </a:ext>
            </a:extLst>
          </p:cNvPr>
          <p:cNvSpPr txBox="1">
            <a:spLocks noChangeArrowheads="1"/>
          </p:cNvSpPr>
          <p:nvPr userDrawn="1"/>
        </p:nvSpPr>
        <p:spPr bwMode="auto">
          <a:xfrm>
            <a:off x="3252788" y="6492875"/>
            <a:ext cx="4414837" cy="225425"/>
          </a:xfrm>
          <a:prstGeom prst="rect">
            <a:avLst/>
          </a:prstGeom>
          <a:noFill/>
          <a:ln>
            <a:noFill/>
          </a:ln>
        </p:spPr>
        <p:txBody>
          <a:bodyPr lIns="0" tIns="0" rIns="0" bIns="0"/>
          <a:lstStyle>
            <a:lvl1pPr defTabSz="455613">
              <a:defRPr>
                <a:solidFill>
                  <a:schemeClr val="tx1"/>
                </a:solidFill>
                <a:latin typeface="Arial" panose="020B0604020202020204" pitchFamily="34" charset="0"/>
              </a:defRPr>
            </a:lvl1pPr>
            <a:lvl2pPr marL="742950" indent="-285750" defTabSz="455613">
              <a:defRPr>
                <a:solidFill>
                  <a:schemeClr val="tx1"/>
                </a:solidFill>
                <a:latin typeface="Arial" panose="020B0604020202020204" pitchFamily="34" charset="0"/>
              </a:defRPr>
            </a:lvl2pPr>
            <a:lvl3pPr marL="1143000" indent="-228600" defTabSz="455613">
              <a:defRPr>
                <a:solidFill>
                  <a:schemeClr val="tx1"/>
                </a:solidFill>
                <a:latin typeface="Arial" panose="020B0604020202020204" pitchFamily="34" charset="0"/>
              </a:defRPr>
            </a:lvl3pPr>
            <a:lvl4pPr marL="1600200" indent="-228600" defTabSz="455613">
              <a:defRPr>
                <a:solidFill>
                  <a:schemeClr val="tx1"/>
                </a:solidFill>
                <a:latin typeface="Arial" panose="020B0604020202020204" pitchFamily="34" charset="0"/>
              </a:defRPr>
            </a:lvl4pPr>
            <a:lvl5pPr marL="2057400" indent="-228600" defTabSz="455613">
              <a:defRPr>
                <a:solidFill>
                  <a:schemeClr val="tx1"/>
                </a:solidFill>
                <a:latin typeface="Arial" panose="020B0604020202020204" pitchFamily="34" charset="0"/>
              </a:defRPr>
            </a:lvl5pPr>
            <a:lvl6pPr marL="2514600" indent="-228600" defTabSz="455613" eaLnBrk="0" fontAlgn="base" hangingPunct="0">
              <a:spcBef>
                <a:spcPct val="0"/>
              </a:spcBef>
              <a:spcAft>
                <a:spcPct val="0"/>
              </a:spcAft>
              <a:defRPr>
                <a:solidFill>
                  <a:schemeClr val="tx1"/>
                </a:solidFill>
                <a:latin typeface="Arial" panose="020B0604020202020204" pitchFamily="34" charset="0"/>
              </a:defRPr>
            </a:lvl6pPr>
            <a:lvl7pPr marL="2971800" indent="-228600" defTabSz="455613" eaLnBrk="0" fontAlgn="base" hangingPunct="0">
              <a:spcBef>
                <a:spcPct val="0"/>
              </a:spcBef>
              <a:spcAft>
                <a:spcPct val="0"/>
              </a:spcAft>
              <a:defRPr>
                <a:solidFill>
                  <a:schemeClr val="tx1"/>
                </a:solidFill>
                <a:latin typeface="Arial" panose="020B0604020202020204" pitchFamily="34" charset="0"/>
              </a:defRPr>
            </a:lvl7pPr>
            <a:lvl8pPr marL="3429000" indent="-228600" defTabSz="455613" eaLnBrk="0" fontAlgn="base" hangingPunct="0">
              <a:spcBef>
                <a:spcPct val="0"/>
              </a:spcBef>
              <a:spcAft>
                <a:spcPct val="0"/>
              </a:spcAft>
              <a:defRPr>
                <a:solidFill>
                  <a:schemeClr val="tx1"/>
                </a:solidFill>
                <a:latin typeface="Arial" panose="020B0604020202020204" pitchFamily="34" charset="0"/>
              </a:defRPr>
            </a:lvl8pPr>
            <a:lvl9pPr marL="3886200" indent="-228600" defTabSz="455613" eaLnBrk="0" fontAlgn="base" hangingPunct="0">
              <a:spcBef>
                <a:spcPct val="0"/>
              </a:spcBef>
              <a:spcAft>
                <a:spcPct val="0"/>
              </a:spcAft>
              <a:defRPr>
                <a:solidFill>
                  <a:schemeClr val="tx1"/>
                </a:solidFill>
                <a:latin typeface="Arial" panose="020B0604020202020204" pitchFamily="34" charset="0"/>
              </a:defRPr>
            </a:lvl9pPr>
          </a:lstStyle>
          <a:p>
            <a:pPr eaLnBrk="1" fontAlgn="auto" hangingPunct="1">
              <a:spcBef>
                <a:spcPts val="1200"/>
              </a:spcBef>
              <a:spcAft>
                <a:spcPts val="0"/>
              </a:spcAft>
              <a:defRPr/>
            </a:pPr>
            <a:r>
              <a:rPr lang="nb-NO" altLang="en-US" sz="1100">
                <a:latin typeface="MetLife Circular Light" pitchFamily="34" charset="0"/>
                <a:cs typeface="MetLife Circular Light" pitchFamily="34" charset="0"/>
              </a:rPr>
              <a:t>L0820006832[exp0822][All States][DC,GU,MP,PR,VI]</a:t>
            </a:r>
            <a:endParaRPr lang="en-US" altLang="en-US" sz="1100">
              <a:latin typeface="MetLife Circular Light" pitchFamily="34" charset="0"/>
              <a:cs typeface="MetLife Circular Light" pitchFamily="34" charset="0"/>
            </a:endParaRPr>
          </a:p>
        </p:txBody>
      </p:sp>
      <p:sp>
        <p:nvSpPr>
          <p:cNvPr id="2" name="Title 1"/>
          <p:cNvSpPr>
            <a:spLocks noGrp="1"/>
          </p:cNvSpPr>
          <p:nvPr>
            <p:ph type="title"/>
          </p:nvPr>
        </p:nvSpPr>
        <p:spPr/>
        <p:txBody>
          <a:bodyPr/>
          <a:lstStyle>
            <a:lvl1pPr>
              <a:defRPr sz="2400"/>
            </a:lvl1pPr>
          </a:lstStyle>
          <a:p>
            <a:r>
              <a:rPr lang="en-US" dirty="0"/>
              <a:t>Click to edit Master title style</a:t>
            </a:r>
          </a:p>
        </p:txBody>
      </p:sp>
      <p:sp>
        <p:nvSpPr>
          <p:cNvPr id="4" name="Text Placeholder 3"/>
          <p:cNvSpPr>
            <a:spLocks noGrp="1"/>
          </p:cNvSpPr>
          <p:nvPr>
            <p:ph type="body" sz="quarter" idx="10"/>
          </p:nvPr>
        </p:nvSpPr>
        <p:spPr>
          <a:xfrm>
            <a:off x="457200" y="1768563"/>
            <a:ext cx="6723045" cy="3577160"/>
          </a:xfrm>
        </p:spPr>
        <p:txBody>
          <a:bodyPr/>
          <a:lstStyle>
            <a:lvl1pPr>
              <a:spcBef>
                <a:spcPts val="300"/>
              </a:spcBef>
              <a:spcAft>
                <a:spcPts val="300"/>
              </a:spcAft>
              <a:defRPr/>
            </a:lvl1pPr>
            <a:lvl2pPr>
              <a:spcBef>
                <a:spcPts val="300"/>
              </a:spcBef>
              <a:spcAft>
                <a:spcPts val="300"/>
              </a:spcAft>
              <a:defRPr/>
            </a:lvl2pPr>
            <a:lvl3pPr>
              <a:spcBef>
                <a:spcPts val="300"/>
              </a:spcBef>
              <a:spcAft>
                <a:spcPts val="300"/>
              </a:spcAft>
              <a:defRPr/>
            </a:lvl3pPr>
            <a:lvl4pPr>
              <a:spcBef>
                <a:spcPts val="300"/>
              </a:spcBef>
              <a:spcAft>
                <a:spcPts val="300"/>
              </a:spcAft>
              <a:defRPr/>
            </a:lvl4pPr>
            <a:lvl5pPr>
              <a:spcBef>
                <a:spcPts val="300"/>
              </a:spcBef>
              <a:spcAft>
                <a:spcPts val="300"/>
              </a:spcAf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457200" y="5806440"/>
            <a:ext cx="8229600" cy="246221"/>
          </a:xfrm>
        </p:spPr>
        <p:txBody>
          <a:bodyPr anchor="b">
            <a:noAutofit/>
          </a:bodyPr>
          <a:lstStyle>
            <a:lvl1pPr marL="54864" indent="-54864">
              <a:spcBef>
                <a:spcPts val="200"/>
              </a:spcBef>
              <a:defRPr sz="800">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val="1845232773"/>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F79663D-BC9F-48B4-A350-BE41174F51B5}"/>
              </a:ext>
            </a:extLst>
          </p:cNvPr>
          <p:cNvSpPr/>
          <p:nvPr userDrawn="1"/>
        </p:nvSpPr>
        <p:spPr>
          <a:xfrm>
            <a:off x="3989388" y="1766888"/>
            <a:ext cx="4697412" cy="36068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anchor="ctr"/>
          <a:lstStyle/>
          <a:p>
            <a:pPr algn="ctr" eaLnBrk="1" fontAlgn="auto" hangingPunct="1">
              <a:spcBef>
                <a:spcPts val="0"/>
              </a:spcBef>
              <a:spcAft>
                <a:spcPts val="0"/>
              </a:spcAft>
              <a:defRPr/>
            </a:pPr>
            <a:endParaRPr lang="en-US" sz="1400" dirty="0">
              <a:solidFill>
                <a:srgbClr val="0070C0"/>
              </a:solidFill>
              <a:cs typeface="Open Sans Bold"/>
            </a:endParaRPr>
          </a:p>
        </p:txBody>
      </p:sp>
      <p:sp>
        <p:nvSpPr>
          <p:cNvPr id="2" name="Title 1"/>
          <p:cNvSpPr>
            <a:spLocks noGrp="1"/>
          </p:cNvSpPr>
          <p:nvPr>
            <p:ph type="title"/>
          </p:nvPr>
        </p:nvSpPr>
        <p:spPr/>
        <p:txBody>
          <a:bodyPr/>
          <a:lstStyle/>
          <a:p>
            <a:r>
              <a:rPr lang="en-US"/>
              <a:t>Click to edit Master title style</a:t>
            </a:r>
          </a:p>
        </p:txBody>
      </p:sp>
      <p:sp>
        <p:nvSpPr>
          <p:cNvPr id="6" name="Text Placeholder 5"/>
          <p:cNvSpPr>
            <a:spLocks noGrp="1"/>
          </p:cNvSpPr>
          <p:nvPr>
            <p:ph type="body" sz="quarter" idx="11"/>
          </p:nvPr>
        </p:nvSpPr>
        <p:spPr>
          <a:xfrm>
            <a:off x="4572000" y="2762281"/>
            <a:ext cx="3667328" cy="2518282"/>
          </a:xfrm>
        </p:spPr>
        <p:txBody>
          <a:bodyPr/>
          <a:lstStyle>
            <a:lvl1pPr>
              <a:defRPr>
                <a:solidFill>
                  <a:schemeClr val="bg1"/>
                </a:solidFill>
              </a:defRPr>
            </a:lvl1pPr>
            <a:lvl2pPr marL="0" indent="0">
              <a:buNone/>
              <a:defRPr>
                <a:solidFill>
                  <a:schemeClr val="bg1"/>
                </a:solidFill>
              </a:defRPr>
            </a:lvl2pPr>
            <a:lvl3pPr marL="149225" indent="0">
              <a:buNone/>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Text Placeholder 3"/>
          <p:cNvSpPr>
            <a:spLocks noGrp="1"/>
          </p:cNvSpPr>
          <p:nvPr>
            <p:ph type="body" sz="quarter" idx="12"/>
          </p:nvPr>
        </p:nvSpPr>
        <p:spPr>
          <a:xfrm>
            <a:off x="457200" y="5806440"/>
            <a:ext cx="8229600" cy="246221"/>
          </a:xfrm>
        </p:spPr>
        <p:txBody>
          <a:bodyPr anchor="b">
            <a:noAutofit/>
          </a:bodyPr>
          <a:lstStyle>
            <a:lvl1pPr marL="54864" indent="-54864">
              <a:spcBef>
                <a:spcPts val="200"/>
              </a:spcBef>
              <a:defRPr sz="800">
                <a:solidFill>
                  <a:schemeClr val="bg1">
                    <a:lumMod val="50000"/>
                  </a:schemeClr>
                </a:solidFill>
              </a:defRPr>
            </a:lvl1pPr>
          </a:lstStyle>
          <a:p>
            <a:pPr lvl="0"/>
            <a:r>
              <a:rPr lang="en-US"/>
              <a:t>Click to edit Master text styles</a:t>
            </a:r>
          </a:p>
        </p:txBody>
      </p:sp>
      <p:sp>
        <p:nvSpPr>
          <p:cNvPr id="12" name="Picture Placeholder 11"/>
          <p:cNvSpPr>
            <a:spLocks noGrp="1"/>
          </p:cNvSpPr>
          <p:nvPr>
            <p:ph type="pic" sz="quarter" idx="13"/>
          </p:nvPr>
        </p:nvSpPr>
        <p:spPr>
          <a:xfrm>
            <a:off x="457200" y="1766362"/>
            <a:ext cx="3532188" cy="3606799"/>
          </a:xfrm>
        </p:spPr>
        <p:txBody>
          <a:bodyPr/>
          <a:lstStyle/>
          <a:p>
            <a:pPr lvl="0"/>
            <a:endParaRPr lang="en-US" noProof="0"/>
          </a:p>
        </p:txBody>
      </p:sp>
      <p:sp>
        <p:nvSpPr>
          <p:cNvPr id="8" name="Text Placeholder 4"/>
          <p:cNvSpPr>
            <a:spLocks noGrp="1"/>
          </p:cNvSpPr>
          <p:nvPr>
            <p:ph type="body" sz="quarter" idx="10"/>
          </p:nvPr>
        </p:nvSpPr>
        <p:spPr>
          <a:xfrm>
            <a:off x="457200" y="1149249"/>
            <a:ext cx="8229600" cy="630382"/>
          </a:xfrm>
        </p:spPr>
        <p:txBody>
          <a:bodyPr/>
          <a:lstStyle>
            <a:lvl1pPr>
              <a:defRPr sz="1400"/>
            </a:lvl1pPr>
          </a:lstStyle>
          <a:p>
            <a:pPr lvl="0"/>
            <a:r>
              <a:rPr lang="en-US" dirty="0"/>
              <a:t>Click to edit Master text styles</a:t>
            </a:r>
          </a:p>
        </p:txBody>
      </p:sp>
      <p:sp>
        <p:nvSpPr>
          <p:cNvPr id="11" name="TextBox 10">
            <a:extLst>
              <a:ext uri="{FF2B5EF4-FFF2-40B4-BE49-F238E27FC236}">
                <a16:creationId xmlns:a16="http://schemas.microsoft.com/office/drawing/2014/main" id="{A8103F84-BD4F-44A9-A638-2CE80F928C81}"/>
              </a:ext>
            </a:extLst>
          </p:cNvPr>
          <p:cNvSpPr txBox="1">
            <a:spLocks noChangeArrowheads="1"/>
          </p:cNvSpPr>
          <p:nvPr userDrawn="1"/>
        </p:nvSpPr>
        <p:spPr bwMode="auto">
          <a:xfrm>
            <a:off x="2964030" y="6400800"/>
            <a:ext cx="4414837" cy="225425"/>
          </a:xfrm>
          <a:prstGeom prst="rect">
            <a:avLst/>
          </a:prstGeom>
          <a:noFill/>
          <a:ln>
            <a:noFill/>
          </a:ln>
        </p:spPr>
        <p:txBody>
          <a:bodyPr lIns="0" tIns="0" rIns="0" bIns="0"/>
          <a:lstStyle>
            <a:lvl1pPr defTabSz="455613">
              <a:defRPr>
                <a:solidFill>
                  <a:schemeClr val="tx1"/>
                </a:solidFill>
                <a:latin typeface="Arial" panose="020B0604020202020204" pitchFamily="34" charset="0"/>
              </a:defRPr>
            </a:lvl1pPr>
            <a:lvl2pPr marL="742950" indent="-285750" defTabSz="455613">
              <a:defRPr>
                <a:solidFill>
                  <a:schemeClr val="tx1"/>
                </a:solidFill>
                <a:latin typeface="Arial" panose="020B0604020202020204" pitchFamily="34" charset="0"/>
              </a:defRPr>
            </a:lvl2pPr>
            <a:lvl3pPr marL="1143000" indent="-228600" defTabSz="455613">
              <a:defRPr>
                <a:solidFill>
                  <a:schemeClr val="tx1"/>
                </a:solidFill>
                <a:latin typeface="Arial" panose="020B0604020202020204" pitchFamily="34" charset="0"/>
              </a:defRPr>
            </a:lvl3pPr>
            <a:lvl4pPr marL="1600200" indent="-228600" defTabSz="455613">
              <a:defRPr>
                <a:solidFill>
                  <a:schemeClr val="tx1"/>
                </a:solidFill>
                <a:latin typeface="Arial" panose="020B0604020202020204" pitchFamily="34" charset="0"/>
              </a:defRPr>
            </a:lvl4pPr>
            <a:lvl5pPr marL="2057400" indent="-228600" defTabSz="455613">
              <a:defRPr>
                <a:solidFill>
                  <a:schemeClr val="tx1"/>
                </a:solidFill>
                <a:latin typeface="Arial" panose="020B0604020202020204" pitchFamily="34" charset="0"/>
              </a:defRPr>
            </a:lvl5pPr>
            <a:lvl6pPr marL="2514600" indent="-228600" defTabSz="455613" eaLnBrk="0" fontAlgn="base" hangingPunct="0">
              <a:spcBef>
                <a:spcPct val="0"/>
              </a:spcBef>
              <a:spcAft>
                <a:spcPct val="0"/>
              </a:spcAft>
              <a:defRPr>
                <a:solidFill>
                  <a:schemeClr val="tx1"/>
                </a:solidFill>
                <a:latin typeface="Arial" panose="020B0604020202020204" pitchFamily="34" charset="0"/>
              </a:defRPr>
            </a:lvl6pPr>
            <a:lvl7pPr marL="2971800" indent="-228600" defTabSz="455613" eaLnBrk="0" fontAlgn="base" hangingPunct="0">
              <a:spcBef>
                <a:spcPct val="0"/>
              </a:spcBef>
              <a:spcAft>
                <a:spcPct val="0"/>
              </a:spcAft>
              <a:defRPr>
                <a:solidFill>
                  <a:schemeClr val="tx1"/>
                </a:solidFill>
                <a:latin typeface="Arial" panose="020B0604020202020204" pitchFamily="34" charset="0"/>
              </a:defRPr>
            </a:lvl7pPr>
            <a:lvl8pPr marL="3429000" indent="-228600" defTabSz="455613" eaLnBrk="0" fontAlgn="base" hangingPunct="0">
              <a:spcBef>
                <a:spcPct val="0"/>
              </a:spcBef>
              <a:spcAft>
                <a:spcPct val="0"/>
              </a:spcAft>
              <a:defRPr>
                <a:solidFill>
                  <a:schemeClr val="tx1"/>
                </a:solidFill>
                <a:latin typeface="Arial" panose="020B0604020202020204" pitchFamily="34" charset="0"/>
              </a:defRPr>
            </a:lvl8pPr>
            <a:lvl9pPr marL="3886200" indent="-228600" defTabSz="455613" eaLnBrk="0" fontAlgn="base" hangingPunct="0">
              <a:spcBef>
                <a:spcPct val="0"/>
              </a:spcBef>
              <a:spcAft>
                <a:spcPct val="0"/>
              </a:spcAft>
              <a:defRPr>
                <a:solidFill>
                  <a:schemeClr val="tx1"/>
                </a:solidFill>
                <a:latin typeface="Arial" panose="020B0604020202020204" pitchFamily="34" charset="0"/>
              </a:defRPr>
            </a:lvl9pPr>
          </a:lstStyle>
          <a:p>
            <a:pPr eaLnBrk="1" fontAlgn="auto" hangingPunct="1">
              <a:spcBef>
                <a:spcPts val="1200"/>
              </a:spcBef>
              <a:spcAft>
                <a:spcPts val="0"/>
              </a:spcAft>
              <a:defRPr/>
            </a:pPr>
            <a:r>
              <a:rPr lang="nb-NO" altLang="en-US" sz="1050" dirty="0">
                <a:latin typeface="+mn-lt"/>
                <a:cs typeface="MetLife Circular Light" pitchFamily="34" charset="0"/>
              </a:rPr>
              <a:t>L0121010541[exp0322][All States][DC,GU,MP,PR,VI]</a:t>
            </a:r>
            <a:endParaRPr lang="en-US" altLang="en-US" sz="1050" dirty="0">
              <a:latin typeface="+mn-lt"/>
              <a:cs typeface="MetLife Circular Light" pitchFamily="34" charset="0"/>
            </a:endParaRPr>
          </a:p>
        </p:txBody>
      </p:sp>
    </p:spTree>
    <p:extLst>
      <p:ext uri="{BB962C8B-B14F-4D97-AF65-F5344CB8AC3E}">
        <p14:creationId xmlns:p14="http://schemas.microsoft.com/office/powerpoint/2010/main" val="3877171492"/>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88FA848-2058-499F-8348-97D0E34D7B13}"/>
              </a:ext>
            </a:extLst>
          </p:cNvPr>
          <p:cNvSpPr/>
          <p:nvPr userDrawn="1"/>
        </p:nvSpPr>
        <p:spPr>
          <a:xfrm>
            <a:off x="457200" y="1766888"/>
            <a:ext cx="8229600" cy="36068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anchor="ctr"/>
          <a:lstStyle/>
          <a:p>
            <a:pPr algn="ctr" eaLnBrk="1" fontAlgn="auto" hangingPunct="1">
              <a:spcBef>
                <a:spcPts val="0"/>
              </a:spcBef>
              <a:spcAft>
                <a:spcPts val="0"/>
              </a:spcAft>
              <a:defRPr/>
            </a:pPr>
            <a:endParaRPr lang="en-US" sz="1400" dirty="0">
              <a:solidFill>
                <a:srgbClr val="0070C0"/>
              </a:solidFill>
              <a:cs typeface="Open Sans Bold"/>
            </a:endParaRPr>
          </a:p>
        </p:txBody>
      </p:sp>
      <p:sp>
        <p:nvSpPr>
          <p:cNvPr id="2" name="Title 1"/>
          <p:cNvSpPr>
            <a:spLocks noGrp="1"/>
          </p:cNvSpPr>
          <p:nvPr>
            <p:ph type="title"/>
          </p:nvPr>
        </p:nvSpPr>
        <p:spPr/>
        <p:txBody>
          <a:bodyPr/>
          <a:lstStyle/>
          <a:p>
            <a:r>
              <a:rPr lang="en-US"/>
              <a:t>Click to edit Master title style</a:t>
            </a:r>
          </a:p>
        </p:txBody>
      </p:sp>
      <p:sp>
        <p:nvSpPr>
          <p:cNvPr id="6" name="Text Placeholder 5"/>
          <p:cNvSpPr>
            <a:spLocks noGrp="1"/>
          </p:cNvSpPr>
          <p:nvPr>
            <p:ph type="body" sz="quarter" idx="11"/>
          </p:nvPr>
        </p:nvSpPr>
        <p:spPr>
          <a:xfrm>
            <a:off x="4426086" y="2762281"/>
            <a:ext cx="3667328" cy="2518282"/>
          </a:xfrm>
        </p:spPr>
        <p:txBody>
          <a:bodyPr/>
          <a:lstStyle>
            <a:lvl1pPr>
              <a:defRPr>
                <a:solidFill>
                  <a:schemeClr val="bg1"/>
                </a:solidFill>
              </a:defRPr>
            </a:lvl1pPr>
            <a:lvl2pPr marL="0" indent="0">
              <a:buNone/>
              <a:defRPr>
                <a:solidFill>
                  <a:schemeClr val="bg1"/>
                </a:solidFill>
              </a:defRPr>
            </a:lvl2pPr>
            <a:lvl3pPr marL="149225" indent="0">
              <a:buNone/>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Text Placeholder 3"/>
          <p:cNvSpPr>
            <a:spLocks noGrp="1"/>
          </p:cNvSpPr>
          <p:nvPr>
            <p:ph type="body" sz="quarter" idx="12"/>
          </p:nvPr>
        </p:nvSpPr>
        <p:spPr>
          <a:xfrm>
            <a:off x="457200" y="5806440"/>
            <a:ext cx="8229600" cy="246221"/>
          </a:xfrm>
        </p:spPr>
        <p:txBody>
          <a:bodyPr anchor="b">
            <a:noAutofit/>
          </a:bodyPr>
          <a:lstStyle>
            <a:lvl1pPr marL="54864" indent="-54864">
              <a:spcBef>
                <a:spcPts val="200"/>
              </a:spcBef>
              <a:defRPr sz="800">
                <a:solidFill>
                  <a:schemeClr val="bg1">
                    <a:lumMod val="50000"/>
                  </a:schemeClr>
                </a:solidFill>
              </a:defRPr>
            </a:lvl1pPr>
          </a:lstStyle>
          <a:p>
            <a:pPr lvl="0"/>
            <a:r>
              <a:rPr lang="en-US"/>
              <a:t>Click to edit Master text styles</a:t>
            </a:r>
          </a:p>
        </p:txBody>
      </p:sp>
      <p:sp>
        <p:nvSpPr>
          <p:cNvPr id="8" name="Text Placeholder 4"/>
          <p:cNvSpPr>
            <a:spLocks noGrp="1"/>
          </p:cNvSpPr>
          <p:nvPr>
            <p:ph type="body" sz="quarter" idx="10"/>
          </p:nvPr>
        </p:nvSpPr>
        <p:spPr>
          <a:xfrm>
            <a:off x="457200" y="1149249"/>
            <a:ext cx="8229600" cy="630382"/>
          </a:xfrm>
        </p:spPr>
        <p:txBody>
          <a:bodyPr/>
          <a:lstStyle>
            <a:lvl1pPr>
              <a:defRPr sz="1400"/>
            </a:lvl1pPr>
          </a:lstStyle>
          <a:p>
            <a:pPr lvl="0"/>
            <a:r>
              <a:rPr lang="en-US" dirty="0"/>
              <a:t>Click to edit Master text styles</a:t>
            </a:r>
          </a:p>
        </p:txBody>
      </p:sp>
      <p:sp>
        <p:nvSpPr>
          <p:cNvPr id="11" name="TextBox 10">
            <a:extLst>
              <a:ext uri="{FF2B5EF4-FFF2-40B4-BE49-F238E27FC236}">
                <a16:creationId xmlns:a16="http://schemas.microsoft.com/office/drawing/2014/main" id="{B1C16EFA-17E5-41C2-A43C-C7B690182DBB}"/>
              </a:ext>
            </a:extLst>
          </p:cNvPr>
          <p:cNvSpPr txBox="1">
            <a:spLocks noChangeArrowheads="1"/>
          </p:cNvSpPr>
          <p:nvPr userDrawn="1"/>
        </p:nvSpPr>
        <p:spPr bwMode="auto">
          <a:xfrm>
            <a:off x="2964030" y="6400800"/>
            <a:ext cx="4414837" cy="225425"/>
          </a:xfrm>
          <a:prstGeom prst="rect">
            <a:avLst/>
          </a:prstGeom>
          <a:noFill/>
          <a:ln>
            <a:noFill/>
          </a:ln>
        </p:spPr>
        <p:txBody>
          <a:bodyPr lIns="0" tIns="0" rIns="0" bIns="0"/>
          <a:lstStyle>
            <a:lvl1pPr defTabSz="455613">
              <a:defRPr>
                <a:solidFill>
                  <a:schemeClr val="tx1"/>
                </a:solidFill>
                <a:latin typeface="Arial" panose="020B0604020202020204" pitchFamily="34" charset="0"/>
              </a:defRPr>
            </a:lvl1pPr>
            <a:lvl2pPr marL="742950" indent="-285750" defTabSz="455613">
              <a:defRPr>
                <a:solidFill>
                  <a:schemeClr val="tx1"/>
                </a:solidFill>
                <a:latin typeface="Arial" panose="020B0604020202020204" pitchFamily="34" charset="0"/>
              </a:defRPr>
            </a:lvl2pPr>
            <a:lvl3pPr marL="1143000" indent="-228600" defTabSz="455613">
              <a:defRPr>
                <a:solidFill>
                  <a:schemeClr val="tx1"/>
                </a:solidFill>
                <a:latin typeface="Arial" panose="020B0604020202020204" pitchFamily="34" charset="0"/>
              </a:defRPr>
            </a:lvl3pPr>
            <a:lvl4pPr marL="1600200" indent="-228600" defTabSz="455613">
              <a:defRPr>
                <a:solidFill>
                  <a:schemeClr val="tx1"/>
                </a:solidFill>
                <a:latin typeface="Arial" panose="020B0604020202020204" pitchFamily="34" charset="0"/>
              </a:defRPr>
            </a:lvl4pPr>
            <a:lvl5pPr marL="2057400" indent="-228600" defTabSz="455613">
              <a:defRPr>
                <a:solidFill>
                  <a:schemeClr val="tx1"/>
                </a:solidFill>
                <a:latin typeface="Arial" panose="020B0604020202020204" pitchFamily="34" charset="0"/>
              </a:defRPr>
            </a:lvl5pPr>
            <a:lvl6pPr marL="2514600" indent="-228600" defTabSz="455613" eaLnBrk="0" fontAlgn="base" hangingPunct="0">
              <a:spcBef>
                <a:spcPct val="0"/>
              </a:spcBef>
              <a:spcAft>
                <a:spcPct val="0"/>
              </a:spcAft>
              <a:defRPr>
                <a:solidFill>
                  <a:schemeClr val="tx1"/>
                </a:solidFill>
                <a:latin typeface="Arial" panose="020B0604020202020204" pitchFamily="34" charset="0"/>
              </a:defRPr>
            </a:lvl6pPr>
            <a:lvl7pPr marL="2971800" indent="-228600" defTabSz="455613" eaLnBrk="0" fontAlgn="base" hangingPunct="0">
              <a:spcBef>
                <a:spcPct val="0"/>
              </a:spcBef>
              <a:spcAft>
                <a:spcPct val="0"/>
              </a:spcAft>
              <a:defRPr>
                <a:solidFill>
                  <a:schemeClr val="tx1"/>
                </a:solidFill>
                <a:latin typeface="Arial" panose="020B0604020202020204" pitchFamily="34" charset="0"/>
              </a:defRPr>
            </a:lvl7pPr>
            <a:lvl8pPr marL="3429000" indent="-228600" defTabSz="455613" eaLnBrk="0" fontAlgn="base" hangingPunct="0">
              <a:spcBef>
                <a:spcPct val="0"/>
              </a:spcBef>
              <a:spcAft>
                <a:spcPct val="0"/>
              </a:spcAft>
              <a:defRPr>
                <a:solidFill>
                  <a:schemeClr val="tx1"/>
                </a:solidFill>
                <a:latin typeface="Arial" panose="020B0604020202020204" pitchFamily="34" charset="0"/>
              </a:defRPr>
            </a:lvl8pPr>
            <a:lvl9pPr marL="3886200" indent="-228600" defTabSz="455613" eaLnBrk="0" fontAlgn="base" hangingPunct="0">
              <a:spcBef>
                <a:spcPct val="0"/>
              </a:spcBef>
              <a:spcAft>
                <a:spcPct val="0"/>
              </a:spcAft>
              <a:defRPr>
                <a:solidFill>
                  <a:schemeClr val="tx1"/>
                </a:solidFill>
                <a:latin typeface="Arial" panose="020B0604020202020204" pitchFamily="34" charset="0"/>
              </a:defRPr>
            </a:lvl9pPr>
          </a:lstStyle>
          <a:p>
            <a:pPr eaLnBrk="1" fontAlgn="auto" hangingPunct="1">
              <a:spcBef>
                <a:spcPts val="1200"/>
              </a:spcBef>
              <a:spcAft>
                <a:spcPts val="0"/>
              </a:spcAft>
              <a:defRPr/>
            </a:pPr>
            <a:r>
              <a:rPr lang="nb-NO" altLang="en-US" sz="1050" dirty="0">
                <a:latin typeface="+mn-lt"/>
                <a:cs typeface="MetLife Circular Light" pitchFamily="34" charset="0"/>
              </a:rPr>
              <a:t>L0121010541[exp0322][All States][DC,GU,MP,PR,VI]</a:t>
            </a:r>
            <a:endParaRPr lang="en-US" altLang="en-US" sz="1050" dirty="0">
              <a:latin typeface="+mn-lt"/>
              <a:cs typeface="MetLife Circular Light" pitchFamily="34" charset="0"/>
            </a:endParaRPr>
          </a:p>
        </p:txBody>
      </p:sp>
    </p:spTree>
    <p:extLst>
      <p:ext uri="{BB962C8B-B14F-4D97-AF65-F5344CB8AC3E}">
        <p14:creationId xmlns:p14="http://schemas.microsoft.com/office/powerpoint/2010/main" val="1277845394"/>
      </p:ext>
    </p:extLst>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 Text ">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005840"/>
          </a:xfrm>
        </p:spPr>
        <p:txBody>
          <a:bodyPr/>
          <a:lstStyle>
            <a:lvl1pPr>
              <a:defRPr sz="2400" b="1">
                <a:solidFill>
                  <a:schemeClr val="tx1"/>
                </a:solidFill>
              </a:defRPr>
            </a:lvl1pPr>
          </a:lstStyle>
          <a:p>
            <a:r>
              <a:rPr lang="en-US" dirty="0"/>
              <a:t>Click to edit Master title style</a:t>
            </a:r>
          </a:p>
        </p:txBody>
      </p:sp>
      <p:sp>
        <p:nvSpPr>
          <p:cNvPr id="4" name="Content Placeholder 3"/>
          <p:cNvSpPr>
            <a:spLocks noGrp="1"/>
          </p:cNvSpPr>
          <p:nvPr>
            <p:ph sz="quarter" idx="10"/>
          </p:nvPr>
        </p:nvSpPr>
        <p:spPr>
          <a:xfrm>
            <a:off x="457200" y="1834247"/>
            <a:ext cx="8229600" cy="3189506"/>
          </a:xfrm>
        </p:spPr>
        <p:txBody>
          <a:bodyPr/>
          <a:lstStyle>
            <a:lvl1pPr marL="0" marR="0" indent="0" algn="l" defTabSz="685800" rtl="0" eaLnBrk="0" fontAlgn="base" latinLnBrk="0" hangingPunct="0">
              <a:lnSpc>
                <a:spcPct val="100000"/>
              </a:lnSpc>
              <a:spcBef>
                <a:spcPts val="300"/>
              </a:spcBef>
              <a:spcAft>
                <a:spcPts val="300"/>
              </a:spcAft>
              <a:buClrTx/>
              <a:buSzTx/>
              <a:buFontTx/>
              <a:buNone/>
              <a:tabLst>
                <a:tab pos="900113" algn="l"/>
              </a:tabLst>
              <a:defRPr sz="1400">
                <a:solidFill>
                  <a:schemeClr val="tx1"/>
                </a:solidFill>
              </a:defRPr>
            </a:lvl1pPr>
            <a:lvl2pPr marL="149225" marR="0" indent="-149225" algn="l" defTabSz="685800" rtl="0" eaLnBrk="0" fontAlgn="base" latinLnBrk="0" hangingPunct="0">
              <a:lnSpc>
                <a:spcPct val="100000"/>
              </a:lnSpc>
              <a:spcBef>
                <a:spcPts val="300"/>
              </a:spcBef>
              <a:spcAft>
                <a:spcPts val="300"/>
              </a:spcAft>
              <a:buClrTx/>
              <a:buSzTx/>
              <a:buFont typeface="Arial" panose="020B0604020202020204" pitchFamily="34" charset="0"/>
              <a:buChar char="•"/>
              <a:tabLst>
                <a:tab pos="900113" algn="l"/>
              </a:tabLst>
              <a:defRPr sz="1200">
                <a:solidFill>
                  <a:schemeClr val="tx1"/>
                </a:solidFill>
              </a:defRPr>
            </a:lvl2pPr>
            <a:lvl3pPr marL="298450" marR="0" indent="-149225" algn="l" defTabSz="685800" rtl="0" eaLnBrk="0" fontAlgn="base" latinLnBrk="0" hangingPunct="0">
              <a:lnSpc>
                <a:spcPct val="100000"/>
              </a:lnSpc>
              <a:spcBef>
                <a:spcPts val="300"/>
              </a:spcBef>
              <a:spcAft>
                <a:spcPts val="300"/>
              </a:spcAft>
              <a:buClrTx/>
              <a:buSzTx/>
              <a:buFont typeface="Lucida Grande"/>
              <a:buChar char="-"/>
              <a:tabLst>
                <a:tab pos="900113" algn="l"/>
              </a:tabLst>
              <a:defRPr sz="1100">
                <a:solidFill>
                  <a:schemeClr val="tx1"/>
                </a:solidFill>
              </a:defRPr>
            </a:lvl3pPr>
            <a:lvl4pPr marL="466725" marR="0" indent="-149225" algn="l" defTabSz="685800" rtl="0" eaLnBrk="0" fontAlgn="base" latinLnBrk="0" hangingPunct="0">
              <a:lnSpc>
                <a:spcPct val="100000"/>
              </a:lnSpc>
              <a:spcBef>
                <a:spcPts val="300"/>
              </a:spcBef>
              <a:spcAft>
                <a:spcPts val="300"/>
              </a:spcAft>
              <a:buClrTx/>
              <a:buSzTx/>
              <a:buFont typeface="Arial" panose="020B0604020202020204" pitchFamily="34" charset="0"/>
              <a:buChar char="•"/>
              <a:tabLst>
                <a:tab pos="900113" algn="l"/>
              </a:tabLst>
              <a:defRPr sz="1350"/>
            </a:lvl4pPr>
            <a:lvl5pPr marL="604838" marR="0" indent="-136525" algn="l" defTabSz="685800" rtl="0" eaLnBrk="0" fontAlgn="base" latinLnBrk="0" hangingPunct="0">
              <a:lnSpc>
                <a:spcPct val="100000"/>
              </a:lnSpc>
              <a:spcBef>
                <a:spcPts val="300"/>
              </a:spcBef>
              <a:spcAft>
                <a:spcPts val="300"/>
              </a:spcAft>
              <a:buClrTx/>
              <a:buSzTx/>
              <a:buFont typeface="Lucida Grande"/>
              <a:buChar char="-"/>
              <a:tabLst>
                <a:tab pos="900113" algn="l"/>
              </a:tabLst>
              <a:defRPr sz="135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5" name="Text Placeholder 3"/>
          <p:cNvSpPr>
            <a:spLocks noGrp="1"/>
          </p:cNvSpPr>
          <p:nvPr>
            <p:ph type="body" sz="quarter" idx="11"/>
          </p:nvPr>
        </p:nvSpPr>
        <p:spPr>
          <a:xfrm>
            <a:off x="457200" y="5806440"/>
            <a:ext cx="8229600" cy="246221"/>
          </a:xfrm>
        </p:spPr>
        <p:txBody>
          <a:bodyPr anchor="b">
            <a:noAutofit/>
          </a:bodyPr>
          <a:lstStyle>
            <a:lvl1pPr marL="54864" indent="-54864">
              <a:spcBef>
                <a:spcPts val="200"/>
              </a:spcBef>
              <a:defRPr sz="800">
                <a:solidFill>
                  <a:schemeClr val="bg1">
                    <a:lumMod val="50000"/>
                  </a:schemeClr>
                </a:solidFill>
              </a:defRPr>
            </a:lvl1pPr>
          </a:lstStyle>
          <a:p>
            <a:pPr lvl="0"/>
            <a:r>
              <a:rPr lang="en-US"/>
              <a:t>Click to edit Master text styles</a:t>
            </a:r>
          </a:p>
        </p:txBody>
      </p:sp>
      <p:sp>
        <p:nvSpPr>
          <p:cNvPr id="7" name="TextBox 6">
            <a:extLst>
              <a:ext uri="{FF2B5EF4-FFF2-40B4-BE49-F238E27FC236}">
                <a16:creationId xmlns:a16="http://schemas.microsoft.com/office/drawing/2014/main" id="{A01E01EE-CA16-47ED-85D1-4A3EFADC4F14}"/>
              </a:ext>
            </a:extLst>
          </p:cNvPr>
          <p:cNvSpPr txBox="1">
            <a:spLocks noChangeArrowheads="1"/>
          </p:cNvSpPr>
          <p:nvPr userDrawn="1"/>
        </p:nvSpPr>
        <p:spPr bwMode="auto">
          <a:xfrm>
            <a:off x="2964030" y="6400800"/>
            <a:ext cx="4414837" cy="225425"/>
          </a:xfrm>
          <a:prstGeom prst="rect">
            <a:avLst/>
          </a:prstGeom>
          <a:noFill/>
          <a:ln>
            <a:noFill/>
          </a:ln>
        </p:spPr>
        <p:txBody>
          <a:bodyPr lIns="0" tIns="0" rIns="0" bIns="0"/>
          <a:lstStyle>
            <a:lvl1pPr defTabSz="455613">
              <a:defRPr>
                <a:solidFill>
                  <a:schemeClr val="tx1"/>
                </a:solidFill>
                <a:latin typeface="Arial" panose="020B0604020202020204" pitchFamily="34" charset="0"/>
              </a:defRPr>
            </a:lvl1pPr>
            <a:lvl2pPr marL="742950" indent="-285750" defTabSz="455613">
              <a:defRPr>
                <a:solidFill>
                  <a:schemeClr val="tx1"/>
                </a:solidFill>
                <a:latin typeface="Arial" panose="020B0604020202020204" pitchFamily="34" charset="0"/>
              </a:defRPr>
            </a:lvl2pPr>
            <a:lvl3pPr marL="1143000" indent="-228600" defTabSz="455613">
              <a:defRPr>
                <a:solidFill>
                  <a:schemeClr val="tx1"/>
                </a:solidFill>
                <a:latin typeface="Arial" panose="020B0604020202020204" pitchFamily="34" charset="0"/>
              </a:defRPr>
            </a:lvl3pPr>
            <a:lvl4pPr marL="1600200" indent="-228600" defTabSz="455613">
              <a:defRPr>
                <a:solidFill>
                  <a:schemeClr val="tx1"/>
                </a:solidFill>
                <a:latin typeface="Arial" panose="020B0604020202020204" pitchFamily="34" charset="0"/>
              </a:defRPr>
            </a:lvl4pPr>
            <a:lvl5pPr marL="2057400" indent="-228600" defTabSz="455613">
              <a:defRPr>
                <a:solidFill>
                  <a:schemeClr val="tx1"/>
                </a:solidFill>
                <a:latin typeface="Arial" panose="020B0604020202020204" pitchFamily="34" charset="0"/>
              </a:defRPr>
            </a:lvl5pPr>
            <a:lvl6pPr marL="2514600" indent="-228600" defTabSz="455613" eaLnBrk="0" fontAlgn="base" hangingPunct="0">
              <a:spcBef>
                <a:spcPct val="0"/>
              </a:spcBef>
              <a:spcAft>
                <a:spcPct val="0"/>
              </a:spcAft>
              <a:defRPr>
                <a:solidFill>
                  <a:schemeClr val="tx1"/>
                </a:solidFill>
                <a:latin typeface="Arial" panose="020B0604020202020204" pitchFamily="34" charset="0"/>
              </a:defRPr>
            </a:lvl6pPr>
            <a:lvl7pPr marL="2971800" indent="-228600" defTabSz="455613" eaLnBrk="0" fontAlgn="base" hangingPunct="0">
              <a:spcBef>
                <a:spcPct val="0"/>
              </a:spcBef>
              <a:spcAft>
                <a:spcPct val="0"/>
              </a:spcAft>
              <a:defRPr>
                <a:solidFill>
                  <a:schemeClr val="tx1"/>
                </a:solidFill>
                <a:latin typeface="Arial" panose="020B0604020202020204" pitchFamily="34" charset="0"/>
              </a:defRPr>
            </a:lvl7pPr>
            <a:lvl8pPr marL="3429000" indent="-228600" defTabSz="455613" eaLnBrk="0" fontAlgn="base" hangingPunct="0">
              <a:spcBef>
                <a:spcPct val="0"/>
              </a:spcBef>
              <a:spcAft>
                <a:spcPct val="0"/>
              </a:spcAft>
              <a:defRPr>
                <a:solidFill>
                  <a:schemeClr val="tx1"/>
                </a:solidFill>
                <a:latin typeface="Arial" panose="020B0604020202020204" pitchFamily="34" charset="0"/>
              </a:defRPr>
            </a:lvl8pPr>
            <a:lvl9pPr marL="3886200" indent="-228600" defTabSz="455613" eaLnBrk="0" fontAlgn="base" hangingPunct="0">
              <a:spcBef>
                <a:spcPct val="0"/>
              </a:spcBef>
              <a:spcAft>
                <a:spcPct val="0"/>
              </a:spcAft>
              <a:defRPr>
                <a:solidFill>
                  <a:schemeClr val="tx1"/>
                </a:solidFill>
                <a:latin typeface="Arial" panose="020B0604020202020204" pitchFamily="34" charset="0"/>
              </a:defRPr>
            </a:lvl9pPr>
          </a:lstStyle>
          <a:p>
            <a:pPr eaLnBrk="1" fontAlgn="auto" hangingPunct="1">
              <a:spcBef>
                <a:spcPts val="1200"/>
              </a:spcBef>
              <a:spcAft>
                <a:spcPts val="0"/>
              </a:spcAft>
              <a:defRPr/>
            </a:pPr>
            <a:r>
              <a:rPr lang="nb-NO" altLang="en-US" sz="1050" dirty="0">
                <a:latin typeface="+mn-lt"/>
                <a:cs typeface="MetLife Circular Light" pitchFamily="34" charset="0"/>
              </a:rPr>
              <a:t>L0121010541[exp0322][All States][DC,GU,MP,PR,VI]</a:t>
            </a:r>
            <a:endParaRPr lang="en-US" altLang="en-US" sz="1050" dirty="0">
              <a:latin typeface="+mn-lt"/>
              <a:cs typeface="MetLife Circular Light" pitchFamily="34" charset="0"/>
            </a:endParaRPr>
          </a:p>
        </p:txBody>
      </p:sp>
    </p:spTree>
    <p:extLst>
      <p:ext uri="{BB962C8B-B14F-4D97-AF65-F5344CB8AC3E}">
        <p14:creationId xmlns:p14="http://schemas.microsoft.com/office/powerpoint/2010/main" val="34103662"/>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L Title | Description">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457200" y="5806440"/>
            <a:ext cx="8229600" cy="246221"/>
          </a:xfrm>
        </p:spPr>
        <p:txBody>
          <a:bodyPr anchor="b">
            <a:noAutofit/>
          </a:bodyPr>
          <a:lstStyle>
            <a:lvl1pPr marL="54864" indent="-54864">
              <a:spcBef>
                <a:spcPts val="200"/>
              </a:spcBef>
              <a:defRPr sz="800">
                <a:solidFill>
                  <a:schemeClr val="bg1">
                    <a:lumMod val="50000"/>
                  </a:schemeClr>
                </a:solidFill>
              </a:defRPr>
            </a:lvl1pPr>
          </a:lstStyle>
          <a:p>
            <a:pPr lvl="0"/>
            <a:r>
              <a:rPr lang="en-US"/>
              <a:t>Click to edit Master text styles</a:t>
            </a:r>
          </a:p>
        </p:txBody>
      </p:sp>
      <p:sp>
        <p:nvSpPr>
          <p:cNvPr id="8" name="Title 1"/>
          <p:cNvSpPr>
            <a:spLocks noGrp="1"/>
          </p:cNvSpPr>
          <p:nvPr>
            <p:ph type="title"/>
          </p:nvPr>
        </p:nvSpPr>
        <p:spPr>
          <a:xfrm>
            <a:off x="457200" y="457200"/>
            <a:ext cx="8229600" cy="923544"/>
          </a:xfrm>
        </p:spPr>
        <p:txBody>
          <a:bodyPr/>
          <a:lstStyle>
            <a:lvl1pPr>
              <a:defRPr sz="2400" b="1" i="0">
                <a:solidFill>
                  <a:schemeClr val="tx1"/>
                </a:solidFill>
                <a:latin typeface="Georgia" panose="02040502050405020303" pitchFamily="18" charset="0"/>
              </a:defRPr>
            </a:lvl1pPr>
          </a:lstStyle>
          <a:p>
            <a:r>
              <a:rPr lang="en-US" dirty="0"/>
              <a:t>Click to edit Master title style</a:t>
            </a:r>
          </a:p>
        </p:txBody>
      </p:sp>
      <p:sp>
        <p:nvSpPr>
          <p:cNvPr id="9" name="Text Placeholder 4"/>
          <p:cNvSpPr>
            <a:spLocks noGrp="1"/>
          </p:cNvSpPr>
          <p:nvPr>
            <p:ph type="body" sz="quarter" idx="10"/>
          </p:nvPr>
        </p:nvSpPr>
        <p:spPr>
          <a:xfrm>
            <a:off x="457200" y="1149249"/>
            <a:ext cx="8229600" cy="630382"/>
          </a:xfrm>
        </p:spPr>
        <p:txBody>
          <a:bodyPr/>
          <a:lstStyle>
            <a:lvl1pPr>
              <a:defRPr sz="1400"/>
            </a:lvl1pPr>
          </a:lstStyle>
          <a:p>
            <a:pPr lvl="0"/>
            <a:r>
              <a:rPr lang="en-US" dirty="0"/>
              <a:t>Click to edit Master text styles</a:t>
            </a:r>
          </a:p>
        </p:txBody>
      </p:sp>
      <p:sp>
        <p:nvSpPr>
          <p:cNvPr id="6" name="TextBox 5">
            <a:extLst>
              <a:ext uri="{FF2B5EF4-FFF2-40B4-BE49-F238E27FC236}">
                <a16:creationId xmlns:a16="http://schemas.microsoft.com/office/drawing/2014/main" id="{1573FDA0-544D-4D3F-B317-BE76CB75EF88}"/>
              </a:ext>
            </a:extLst>
          </p:cNvPr>
          <p:cNvSpPr txBox="1">
            <a:spLocks noChangeArrowheads="1"/>
          </p:cNvSpPr>
          <p:nvPr userDrawn="1"/>
        </p:nvSpPr>
        <p:spPr bwMode="auto">
          <a:xfrm>
            <a:off x="2964030" y="6400800"/>
            <a:ext cx="4414837" cy="225425"/>
          </a:xfrm>
          <a:prstGeom prst="rect">
            <a:avLst/>
          </a:prstGeom>
          <a:noFill/>
          <a:ln>
            <a:noFill/>
          </a:ln>
        </p:spPr>
        <p:txBody>
          <a:bodyPr lIns="0" tIns="0" rIns="0" bIns="0"/>
          <a:lstStyle>
            <a:lvl1pPr defTabSz="455613">
              <a:defRPr>
                <a:solidFill>
                  <a:schemeClr val="tx1"/>
                </a:solidFill>
                <a:latin typeface="Arial" panose="020B0604020202020204" pitchFamily="34" charset="0"/>
              </a:defRPr>
            </a:lvl1pPr>
            <a:lvl2pPr marL="742950" indent="-285750" defTabSz="455613">
              <a:defRPr>
                <a:solidFill>
                  <a:schemeClr val="tx1"/>
                </a:solidFill>
                <a:latin typeface="Arial" panose="020B0604020202020204" pitchFamily="34" charset="0"/>
              </a:defRPr>
            </a:lvl2pPr>
            <a:lvl3pPr marL="1143000" indent="-228600" defTabSz="455613">
              <a:defRPr>
                <a:solidFill>
                  <a:schemeClr val="tx1"/>
                </a:solidFill>
                <a:latin typeface="Arial" panose="020B0604020202020204" pitchFamily="34" charset="0"/>
              </a:defRPr>
            </a:lvl3pPr>
            <a:lvl4pPr marL="1600200" indent="-228600" defTabSz="455613">
              <a:defRPr>
                <a:solidFill>
                  <a:schemeClr val="tx1"/>
                </a:solidFill>
                <a:latin typeface="Arial" panose="020B0604020202020204" pitchFamily="34" charset="0"/>
              </a:defRPr>
            </a:lvl4pPr>
            <a:lvl5pPr marL="2057400" indent="-228600" defTabSz="455613">
              <a:defRPr>
                <a:solidFill>
                  <a:schemeClr val="tx1"/>
                </a:solidFill>
                <a:latin typeface="Arial" panose="020B0604020202020204" pitchFamily="34" charset="0"/>
              </a:defRPr>
            </a:lvl5pPr>
            <a:lvl6pPr marL="2514600" indent="-228600" defTabSz="455613" eaLnBrk="0" fontAlgn="base" hangingPunct="0">
              <a:spcBef>
                <a:spcPct val="0"/>
              </a:spcBef>
              <a:spcAft>
                <a:spcPct val="0"/>
              </a:spcAft>
              <a:defRPr>
                <a:solidFill>
                  <a:schemeClr val="tx1"/>
                </a:solidFill>
                <a:latin typeface="Arial" panose="020B0604020202020204" pitchFamily="34" charset="0"/>
              </a:defRPr>
            </a:lvl6pPr>
            <a:lvl7pPr marL="2971800" indent="-228600" defTabSz="455613" eaLnBrk="0" fontAlgn="base" hangingPunct="0">
              <a:spcBef>
                <a:spcPct val="0"/>
              </a:spcBef>
              <a:spcAft>
                <a:spcPct val="0"/>
              </a:spcAft>
              <a:defRPr>
                <a:solidFill>
                  <a:schemeClr val="tx1"/>
                </a:solidFill>
                <a:latin typeface="Arial" panose="020B0604020202020204" pitchFamily="34" charset="0"/>
              </a:defRPr>
            </a:lvl7pPr>
            <a:lvl8pPr marL="3429000" indent="-228600" defTabSz="455613" eaLnBrk="0" fontAlgn="base" hangingPunct="0">
              <a:spcBef>
                <a:spcPct val="0"/>
              </a:spcBef>
              <a:spcAft>
                <a:spcPct val="0"/>
              </a:spcAft>
              <a:defRPr>
                <a:solidFill>
                  <a:schemeClr val="tx1"/>
                </a:solidFill>
                <a:latin typeface="Arial" panose="020B0604020202020204" pitchFamily="34" charset="0"/>
              </a:defRPr>
            </a:lvl8pPr>
            <a:lvl9pPr marL="3886200" indent="-228600" defTabSz="455613" eaLnBrk="0" fontAlgn="base" hangingPunct="0">
              <a:spcBef>
                <a:spcPct val="0"/>
              </a:spcBef>
              <a:spcAft>
                <a:spcPct val="0"/>
              </a:spcAft>
              <a:defRPr>
                <a:solidFill>
                  <a:schemeClr val="tx1"/>
                </a:solidFill>
                <a:latin typeface="Arial" panose="020B0604020202020204" pitchFamily="34" charset="0"/>
              </a:defRPr>
            </a:lvl9pPr>
          </a:lstStyle>
          <a:p>
            <a:pPr eaLnBrk="1" fontAlgn="auto" hangingPunct="1">
              <a:spcBef>
                <a:spcPts val="1200"/>
              </a:spcBef>
              <a:spcAft>
                <a:spcPts val="0"/>
              </a:spcAft>
              <a:defRPr/>
            </a:pPr>
            <a:r>
              <a:rPr lang="nb-NO" altLang="en-US" sz="1050" dirty="0">
                <a:latin typeface="+mn-lt"/>
                <a:cs typeface="MetLife Circular Light" pitchFamily="34" charset="0"/>
              </a:rPr>
              <a:t>L0121010541[exp0322][All States][DC,GU,MP,PR,VI]</a:t>
            </a:r>
            <a:endParaRPr lang="en-US" altLang="en-US" sz="1050" dirty="0">
              <a:latin typeface="+mn-lt"/>
              <a:cs typeface="MetLife Circular Light" pitchFamily="34" charset="0"/>
            </a:endParaRPr>
          </a:p>
        </p:txBody>
      </p:sp>
    </p:spTree>
    <p:extLst>
      <p:ext uri="{BB962C8B-B14F-4D97-AF65-F5344CB8AC3E}">
        <p14:creationId xmlns:p14="http://schemas.microsoft.com/office/powerpoint/2010/main" val="3289580770"/>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vider Page - Filmstrip">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4D543B4-567C-4DD1-A27B-D5DA796664A3}"/>
              </a:ext>
            </a:extLst>
          </p:cNvPr>
          <p:cNvSpPr/>
          <p:nvPr userDrawn="1"/>
        </p:nvSpPr>
        <p:spPr>
          <a:xfrm>
            <a:off x="0" y="0"/>
            <a:ext cx="7773988"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cs typeface="Arial" charset="0"/>
            </a:endParaRPr>
          </a:p>
        </p:txBody>
      </p:sp>
      <p:sp>
        <p:nvSpPr>
          <p:cNvPr id="4" name="Rectangle 3">
            <a:extLst>
              <a:ext uri="{FF2B5EF4-FFF2-40B4-BE49-F238E27FC236}">
                <a16:creationId xmlns:a16="http://schemas.microsoft.com/office/drawing/2014/main" id="{4D8F7F79-D4F5-418D-86EF-274F6250A84C}"/>
              </a:ext>
            </a:extLst>
          </p:cNvPr>
          <p:cNvSpPr/>
          <p:nvPr userDrawn="1"/>
        </p:nvSpPr>
        <p:spPr>
          <a:xfrm>
            <a:off x="7770813" y="0"/>
            <a:ext cx="3429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cs typeface="Arial" charset="0"/>
            </a:endParaRPr>
          </a:p>
        </p:txBody>
      </p:sp>
      <p:sp>
        <p:nvSpPr>
          <p:cNvPr id="5" name="Rectangle 4">
            <a:extLst>
              <a:ext uri="{FF2B5EF4-FFF2-40B4-BE49-F238E27FC236}">
                <a16:creationId xmlns:a16="http://schemas.microsoft.com/office/drawing/2014/main" id="{41BD75FC-F10E-4F86-8D53-FD42ECCCF62D}"/>
              </a:ext>
            </a:extLst>
          </p:cNvPr>
          <p:cNvSpPr/>
          <p:nvPr userDrawn="1"/>
        </p:nvSpPr>
        <p:spPr>
          <a:xfrm>
            <a:off x="8113713" y="0"/>
            <a:ext cx="1030287"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cs typeface="Arial" charset="0"/>
            </a:endParaRPr>
          </a:p>
        </p:txBody>
      </p:sp>
      <p:pic>
        <p:nvPicPr>
          <p:cNvPr id="6" name="Picture 11">
            <a:extLst>
              <a:ext uri="{FF2B5EF4-FFF2-40B4-BE49-F238E27FC236}">
                <a16:creationId xmlns:a16="http://schemas.microsoft.com/office/drawing/2014/main" id="{42107892-29CF-47C7-9841-37403FAF64A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l="7423" t="21906" r="7899" b="21677"/>
          <a:stretch>
            <a:fillRect/>
          </a:stretch>
        </p:blipFill>
        <p:spPr bwMode="auto">
          <a:xfrm>
            <a:off x="400050" y="6308725"/>
            <a:ext cx="142081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18"/>
          <p:cNvSpPr>
            <a:spLocks noGrp="1"/>
          </p:cNvSpPr>
          <p:nvPr>
            <p:ph type="body" sz="quarter" idx="11"/>
          </p:nvPr>
        </p:nvSpPr>
        <p:spPr>
          <a:xfrm>
            <a:off x="457200" y="1935163"/>
            <a:ext cx="6208345" cy="2987675"/>
          </a:xfrm>
        </p:spPr>
        <p:txBody>
          <a:bodyPr anchor="ctr"/>
          <a:lstStyle>
            <a:lvl1pPr>
              <a:defRPr sz="4800" b="1" i="0">
                <a:solidFill>
                  <a:schemeClr val="bg1"/>
                </a:solidFill>
                <a:latin typeface="+mj-lt"/>
                <a:ea typeface="Georgia Bold" charset="0"/>
                <a:cs typeface="Georgia Bold" charset="0"/>
              </a:defRPr>
            </a:lvl1pPr>
          </a:lstStyle>
          <a:p>
            <a:pPr lvl="0"/>
            <a:r>
              <a:rPr lang="en-US"/>
              <a:t>Click to edit Master text styles</a:t>
            </a:r>
          </a:p>
        </p:txBody>
      </p:sp>
    </p:spTree>
    <p:extLst>
      <p:ext uri="{BB962C8B-B14F-4D97-AF65-F5344CB8AC3E}">
        <p14:creationId xmlns:p14="http://schemas.microsoft.com/office/powerpoint/2010/main" val="2670966704"/>
      </p:ext>
    </p:extLst>
  </p:cSld>
  <p:clrMapOvr>
    <a:masterClrMapping/>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2L Title | Description">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701CC23-1125-42CD-BFB9-AEDFA5A5E37F}"/>
              </a:ext>
            </a:extLst>
          </p:cNvPr>
          <p:cNvSpPr txBox="1">
            <a:spLocks noChangeArrowheads="1"/>
          </p:cNvSpPr>
          <p:nvPr userDrawn="1"/>
        </p:nvSpPr>
        <p:spPr bwMode="auto">
          <a:xfrm>
            <a:off x="1398588" y="6432550"/>
            <a:ext cx="0" cy="0"/>
          </a:xfrm>
          <a:prstGeom prst="rect">
            <a:avLst/>
          </a:prstGeom>
          <a:noFill/>
          <a:ln>
            <a:noFill/>
          </a:ln>
        </p:spPr>
        <p:txBody>
          <a:bodyPr wrap="none" lIns="0" tIns="0" rIns="0" bIns="0"/>
          <a:lstStyle>
            <a:lvl1pPr defTabSz="455613">
              <a:defRPr>
                <a:solidFill>
                  <a:schemeClr val="tx1"/>
                </a:solidFill>
                <a:latin typeface="Arial" panose="020B0604020202020204" pitchFamily="34" charset="0"/>
              </a:defRPr>
            </a:lvl1pPr>
            <a:lvl2pPr marL="742950" indent="-285750" defTabSz="455613">
              <a:defRPr>
                <a:solidFill>
                  <a:schemeClr val="tx1"/>
                </a:solidFill>
                <a:latin typeface="Arial" panose="020B0604020202020204" pitchFamily="34" charset="0"/>
              </a:defRPr>
            </a:lvl2pPr>
            <a:lvl3pPr marL="1143000" indent="-228600" defTabSz="455613">
              <a:defRPr>
                <a:solidFill>
                  <a:schemeClr val="tx1"/>
                </a:solidFill>
                <a:latin typeface="Arial" panose="020B0604020202020204" pitchFamily="34" charset="0"/>
              </a:defRPr>
            </a:lvl3pPr>
            <a:lvl4pPr marL="1600200" indent="-228600" defTabSz="455613">
              <a:defRPr>
                <a:solidFill>
                  <a:schemeClr val="tx1"/>
                </a:solidFill>
                <a:latin typeface="Arial" panose="020B0604020202020204" pitchFamily="34" charset="0"/>
              </a:defRPr>
            </a:lvl4pPr>
            <a:lvl5pPr marL="2057400" indent="-228600" defTabSz="455613">
              <a:defRPr>
                <a:solidFill>
                  <a:schemeClr val="tx1"/>
                </a:solidFill>
                <a:latin typeface="Arial" panose="020B0604020202020204" pitchFamily="34" charset="0"/>
              </a:defRPr>
            </a:lvl5pPr>
            <a:lvl6pPr marL="2514600" indent="-228600" defTabSz="455613" fontAlgn="base">
              <a:spcBef>
                <a:spcPct val="0"/>
              </a:spcBef>
              <a:spcAft>
                <a:spcPct val="0"/>
              </a:spcAft>
              <a:defRPr>
                <a:solidFill>
                  <a:schemeClr val="tx1"/>
                </a:solidFill>
                <a:latin typeface="Arial" panose="020B0604020202020204" pitchFamily="34" charset="0"/>
              </a:defRPr>
            </a:lvl6pPr>
            <a:lvl7pPr marL="2971800" indent="-228600" defTabSz="455613" fontAlgn="base">
              <a:spcBef>
                <a:spcPct val="0"/>
              </a:spcBef>
              <a:spcAft>
                <a:spcPct val="0"/>
              </a:spcAft>
              <a:defRPr>
                <a:solidFill>
                  <a:schemeClr val="tx1"/>
                </a:solidFill>
                <a:latin typeface="Arial" panose="020B0604020202020204" pitchFamily="34" charset="0"/>
              </a:defRPr>
            </a:lvl7pPr>
            <a:lvl8pPr marL="3429000" indent="-228600" defTabSz="455613" fontAlgn="base">
              <a:spcBef>
                <a:spcPct val="0"/>
              </a:spcBef>
              <a:spcAft>
                <a:spcPct val="0"/>
              </a:spcAft>
              <a:defRPr>
                <a:solidFill>
                  <a:schemeClr val="tx1"/>
                </a:solidFill>
                <a:latin typeface="Arial" panose="020B0604020202020204" pitchFamily="34" charset="0"/>
              </a:defRPr>
            </a:lvl8pPr>
            <a:lvl9pPr marL="3886200" indent="-228600" defTabSz="455613" fontAlgn="base">
              <a:spcBef>
                <a:spcPct val="0"/>
              </a:spcBef>
              <a:spcAft>
                <a:spcPct val="0"/>
              </a:spcAft>
              <a:defRPr>
                <a:solidFill>
                  <a:schemeClr val="tx1"/>
                </a:solidFill>
                <a:latin typeface="Arial" panose="020B0604020202020204" pitchFamily="34" charset="0"/>
              </a:defRPr>
            </a:lvl9pPr>
          </a:lstStyle>
          <a:p>
            <a:pPr eaLnBrk="1" fontAlgn="auto" hangingPunct="1">
              <a:spcBef>
                <a:spcPts val="1200"/>
              </a:spcBef>
              <a:spcAft>
                <a:spcPts val="0"/>
              </a:spcAft>
              <a:defRPr/>
            </a:pPr>
            <a:endParaRPr lang="en-US" altLang="en-US" sz="1100">
              <a:latin typeface="MetLife Circular Light"/>
              <a:ea typeface="MetLife Circular Light"/>
              <a:cs typeface="MetLife Circular Light"/>
            </a:endParaRPr>
          </a:p>
        </p:txBody>
      </p:sp>
      <p:sp>
        <p:nvSpPr>
          <p:cNvPr id="2" name="Title 1"/>
          <p:cNvSpPr>
            <a:spLocks noGrp="1"/>
          </p:cNvSpPr>
          <p:nvPr>
            <p:ph type="title"/>
          </p:nvPr>
        </p:nvSpPr>
        <p:spPr>
          <a:xfrm>
            <a:off x="457200" y="457200"/>
            <a:ext cx="8229600" cy="923544"/>
          </a:xfrm>
        </p:spPr>
        <p:txBody>
          <a:bodyPr/>
          <a:lstStyle>
            <a:lvl1pPr>
              <a:defRPr sz="2400" b="1" i="0">
                <a:solidFill>
                  <a:schemeClr val="tx1"/>
                </a:solidFill>
                <a:latin typeface="Georgia" panose="02040502050405020303" pitchFamily="18" charset="0"/>
              </a:defRPr>
            </a:lvl1pPr>
          </a:lstStyle>
          <a:p>
            <a:r>
              <a:rPr lang="en-US" dirty="0"/>
              <a:t>Click to edit Master title style</a:t>
            </a:r>
          </a:p>
        </p:txBody>
      </p:sp>
      <p:sp>
        <p:nvSpPr>
          <p:cNvPr id="6" name="Text Placeholder 3"/>
          <p:cNvSpPr>
            <a:spLocks noGrp="1"/>
          </p:cNvSpPr>
          <p:nvPr>
            <p:ph type="body" sz="quarter" idx="11"/>
          </p:nvPr>
        </p:nvSpPr>
        <p:spPr>
          <a:xfrm>
            <a:off x="457200" y="5806440"/>
            <a:ext cx="8229600" cy="246221"/>
          </a:xfrm>
        </p:spPr>
        <p:txBody>
          <a:bodyPr anchor="b">
            <a:noAutofit/>
          </a:bodyPr>
          <a:lstStyle>
            <a:lvl1pPr marL="54864" indent="-54864">
              <a:spcBef>
                <a:spcPts val="200"/>
              </a:spcBef>
              <a:defRPr sz="800">
                <a:solidFill>
                  <a:schemeClr val="bg1">
                    <a:lumMod val="50000"/>
                  </a:schemeClr>
                </a:solidFill>
              </a:defRPr>
            </a:lvl1pPr>
          </a:lstStyle>
          <a:p>
            <a:pPr lvl="0"/>
            <a:r>
              <a:rPr lang="en-US"/>
              <a:t>Click to edit Master text styles</a:t>
            </a:r>
          </a:p>
        </p:txBody>
      </p:sp>
      <p:sp>
        <p:nvSpPr>
          <p:cNvPr id="8" name="Text Placeholder 4"/>
          <p:cNvSpPr>
            <a:spLocks noGrp="1"/>
          </p:cNvSpPr>
          <p:nvPr>
            <p:ph type="body" sz="quarter" idx="10"/>
          </p:nvPr>
        </p:nvSpPr>
        <p:spPr>
          <a:xfrm>
            <a:off x="457200" y="1322869"/>
            <a:ext cx="8229600" cy="630382"/>
          </a:xfrm>
        </p:spPr>
        <p:txBody>
          <a:bodyPr/>
          <a:lstStyle>
            <a:lvl1pPr>
              <a:defRPr sz="1400"/>
            </a:lvl1pPr>
          </a:lstStyle>
          <a:p>
            <a:pPr lvl="0"/>
            <a:r>
              <a:rPr lang="en-US" dirty="0"/>
              <a:t>Click to edit Master text styles</a:t>
            </a:r>
          </a:p>
        </p:txBody>
      </p:sp>
      <p:sp>
        <p:nvSpPr>
          <p:cNvPr id="9" name="TextBox 8">
            <a:extLst>
              <a:ext uri="{FF2B5EF4-FFF2-40B4-BE49-F238E27FC236}">
                <a16:creationId xmlns:a16="http://schemas.microsoft.com/office/drawing/2014/main" id="{376B3FCB-2062-4646-B075-AE219A68C55E}"/>
              </a:ext>
            </a:extLst>
          </p:cNvPr>
          <p:cNvSpPr txBox="1">
            <a:spLocks noChangeArrowheads="1"/>
          </p:cNvSpPr>
          <p:nvPr userDrawn="1"/>
        </p:nvSpPr>
        <p:spPr bwMode="auto">
          <a:xfrm>
            <a:off x="2964030" y="6400800"/>
            <a:ext cx="4414837" cy="225425"/>
          </a:xfrm>
          <a:prstGeom prst="rect">
            <a:avLst/>
          </a:prstGeom>
          <a:noFill/>
          <a:ln>
            <a:noFill/>
          </a:ln>
        </p:spPr>
        <p:txBody>
          <a:bodyPr lIns="0" tIns="0" rIns="0" bIns="0"/>
          <a:lstStyle>
            <a:lvl1pPr defTabSz="455613">
              <a:defRPr>
                <a:solidFill>
                  <a:schemeClr val="tx1"/>
                </a:solidFill>
                <a:latin typeface="Arial" panose="020B0604020202020204" pitchFamily="34" charset="0"/>
              </a:defRPr>
            </a:lvl1pPr>
            <a:lvl2pPr marL="742950" indent="-285750" defTabSz="455613">
              <a:defRPr>
                <a:solidFill>
                  <a:schemeClr val="tx1"/>
                </a:solidFill>
                <a:latin typeface="Arial" panose="020B0604020202020204" pitchFamily="34" charset="0"/>
              </a:defRPr>
            </a:lvl2pPr>
            <a:lvl3pPr marL="1143000" indent="-228600" defTabSz="455613">
              <a:defRPr>
                <a:solidFill>
                  <a:schemeClr val="tx1"/>
                </a:solidFill>
                <a:latin typeface="Arial" panose="020B0604020202020204" pitchFamily="34" charset="0"/>
              </a:defRPr>
            </a:lvl3pPr>
            <a:lvl4pPr marL="1600200" indent="-228600" defTabSz="455613">
              <a:defRPr>
                <a:solidFill>
                  <a:schemeClr val="tx1"/>
                </a:solidFill>
                <a:latin typeface="Arial" panose="020B0604020202020204" pitchFamily="34" charset="0"/>
              </a:defRPr>
            </a:lvl4pPr>
            <a:lvl5pPr marL="2057400" indent="-228600" defTabSz="455613">
              <a:defRPr>
                <a:solidFill>
                  <a:schemeClr val="tx1"/>
                </a:solidFill>
                <a:latin typeface="Arial" panose="020B0604020202020204" pitchFamily="34" charset="0"/>
              </a:defRPr>
            </a:lvl5pPr>
            <a:lvl6pPr marL="2514600" indent="-228600" defTabSz="455613" eaLnBrk="0" fontAlgn="base" hangingPunct="0">
              <a:spcBef>
                <a:spcPct val="0"/>
              </a:spcBef>
              <a:spcAft>
                <a:spcPct val="0"/>
              </a:spcAft>
              <a:defRPr>
                <a:solidFill>
                  <a:schemeClr val="tx1"/>
                </a:solidFill>
                <a:latin typeface="Arial" panose="020B0604020202020204" pitchFamily="34" charset="0"/>
              </a:defRPr>
            </a:lvl6pPr>
            <a:lvl7pPr marL="2971800" indent="-228600" defTabSz="455613" eaLnBrk="0" fontAlgn="base" hangingPunct="0">
              <a:spcBef>
                <a:spcPct val="0"/>
              </a:spcBef>
              <a:spcAft>
                <a:spcPct val="0"/>
              </a:spcAft>
              <a:defRPr>
                <a:solidFill>
                  <a:schemeClr val="tx1"/>
                </a:solidFill>
                <a:latin typeface="Arial" panose="020B0604020202020204" pitchFamily="34" charset="0"/>
              </a:defRPr>
            </a:lvl7pPr>
            <a:lvl8pPr marL="3429000" indent="-228600" defTabSz="455613" eaLnBrk="0" fontAlgn="base" hangingPunct="0">
              <a:spcBef>
                <a:spcPct val="0"/>
              </a:spcBef>
              <a:spcAft>
                <a:spcPct val="0"/>
              </a:spcAft>
              <a:defRPr>
                <a:solidFill>
                  <a:schemeClr val="tx1"/>
                </a:solidFill>
                <a:latin typeface="Arial" panose="020B0604020202020204" pitchFamily="34" charset="0"/>
              </a:defRPr>
            </a:lvl8pPr>
            <a:lvl9pPr marL="3886200" indent="-228600" defTabSz="455613" eaLnBrk="0" fontAlgn="base" hangingPunct="0">
              <a:spcBef>
                <a:spcPct val="0"/>
              </a:spcBef>
              <a:spcAft>
                <a:spcPct val="0"/>
              </a:spcAft>
              <a:defRPr>
                <a:solidFill>
                  <a:schemeClr val="tx1"/>
                </a:solidFill>
                <a:latin typeface="Arial" panose="020B0604020202020204" pitchFamily="34" charset="0"/>
              </a:defRPr>
            </a:lvl9pPr>
          </a:lstStyle>
          <a:p>
            <a:pPr eaLnBrk="1" fontAlgn="auto" hangingPunct="1">
              <a:spcBef>
                <a:spcPts val="1200"/>
              </a:spcBef>
              <a:spcAft>
                <a:spcPts val="0"/>
              </a:spcAft>
              <a:defRPr/>
            </a:pPr>
            <a:r>
              <a:rPr lang="nb-NO" altLang="en-US" sz="1050" dirty="0">
                <a:latin typeface="+mn-lt"/>
                <a:cs typeface="MetLife Circular Light" pitchFamily="34" charset="0"/>
              </a:rPr>
              <a:t>L0121010541[exp0322][All States][DC,GU,MP,PR,VI]</a:t>
            </a:r>
            <a:endParaRPr lang="en-US" altLang="en-US" sz="1050" dirty="0">
              <a:latin typeface="+mn-lt"/>
              <a:cs typeface="MetLife Circular Light" pitchFamily="34" charset="0"/>
            </a:endParaRPr>
          </a:p>
        </p:txBody>
      </p:sp>
    </p:spTree>
    <p:extLst>
      <p:ext uri="{BB962C8B-B14F-4D97-AF65-F5344CB8AC3E}">
        <p14:creationId xmlns:p14="http://schemas.microsoft.com/office/powerpoint/2010/main" val="1936060272"/>
      </p:ext>
    </p:extLst>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3867D51-5145-4657-8494-57ED1923623E}"/>
              </a:ext>
            </a:extLst>
          </p:cNvPr>
          <p:cNvSpPr txBox="1">
            <a:spLocks noChangeArrowheads="1"/>
          </p:cNvSpPr>
          <p:nvPr userDrawn="1"/>
        </p:nvSpPr>
        <p:spPr bwMode="auto">
          <a:xfrm>
            <a:off x="2964030" y="6400800"/>
            <a:ext cx="4414837" cy="225425"/>
          </a:xfrm>
          <a:prstGeom prst="rect">
            <a:avLst/>
          </a:prstGeom>
          <a:noFill/>
          <a:ln>
            <a:noFill/>
          </a:ln>
        </p:spPr>
        <p:txBody>
          <a:bodyPr lIns="0" tIns="0" rIns="0" bIns="0"/>
          <a:lstStyle>
            <a:lvl1pPr defTabSz="455613">
              <a:defRPr>
                <a:solidFill>
                  <a:schemeClr val="tx1"/>
                </a:solidFill>
                <a:latin typeface="Arial" panose="020B0604020202020204" pitchFamily="34" charset="0"/>
              </a:defRPr>
            </a:lvl1pPr>
            <a:lvl2pPr marL="742950" indent="-285750" defTabSz="455613">
              <a:defRPr>
                <a:solidFill>
                  <a:schemeClr val="tx1"/>
                </a:solidFill>
                <a:latin typeface="Arial" panose="020B0604020202020204" pitchFamily="34" charset="0"/>
              </a:defRPr>
            </a:lvl2pPr>
            <a:lvl3pPr marL="1143000" indent="-228600" defTabSz="455613">
              <a:defRPr>
                <a:solidFill>
                  <a:schemeClr val="tx1"/>
                </a:solidFill>
                <a:latin typeface="Arial" panose="020B0604020202020204" pitchFamily="34" charset="0"/>
              </a:defRPr>
            </a:lvl3pPr>
            <a:lvl4pPr marL="1600200" indent="-228600" defTabSz="455613">
              <a:defRPr>
                <a:solidFill>
                  <a:schemeClr val="tx1"/>
                </a:solidFill>
                <a:latin typeface="Arial" panose="020B0604020202020204" pitchFamily="34" charset="0"/>
              </a:defRPr>
            </a:lvl4pPr>
            <a:lvl5pPr marL="2057400" indent="-228600" defTabSz="455613">
              <a:defRPr>
                <a:solidFill>
                  <a:schemeClr val="tx1"/>
                </a:solidFill>
                <a:latin typeface="Arial" panose="020B0604020202020204" pitchFamily="34" charset="0"/>
              </a:defRPr>
            </a:lvl5pPr>
            <a:lvl6pPr marL="2514600" indent="-228600" defTabSz="455613" eaLnBrk="0" fontAlgn="base" hangingPunct="0">
              <a:spcBef>
                <a:spcPct val="0"/>
              </a:spcBef>
              <a:spcAft>
                <a:spcPct val="0"/>
              </a:spcAft>
              <a:defRPr>
                <a:solidFill>
                  <a:schemeClr val="tx1"/>
                </a:solidFill>
                <a:latin typeface="Arial" panose="020B0604020202020204" pitchFamily="34" charset="0"/>
              </a:defRPr>
            </a:lvl6pPr>
            <a:lvl7pPr marL="2971800" indent="-228600" defTabSz="455613" eaLnBrk="0" fontAlgn="base" hangingPunct="0">
              <a:spcBef>
                <a:spcPct val="0"/>
              </a:spcBef>
              <a:spcAft>
                <a:spcPct val="0"/>
              </a:spcAft>
              <a:defRPr>
                <a:solidFill>
                  <a:schemeClr val="tx1"/>
                </a:solidFill>
                <a:latin typeface="Arial" panose="020B0604020202020204" pitchFamily="34" charset="0"/>
              </a:defRPr>
            </a:lvl7pPr>
            <a:lvl8pPr marL="3429000" indent="-228600" defTabSz="455613" eaLnBrk="0" fontAlgn="base" hangingPunct="0">
              <a:spcBef>
                <a:spcPct val="0"/>
              </a:spcBef>
              <a:spcAft>
                <a:spcPct val="0"/>
              </a:spcAft>
              <a:defRPr>
                <a:solidFill>
                  <a:schemeClr val="tx1"/>
                </a:solidFill>
                <a:latin typeface="Arial" panose="020B0604020202020204" pitchFamily="34" charset="0"/>
              </a:defRPr>
            </a:lvl8pPr>
            <a:lvl9pPr marL="3886200" indent="-228600" defTabSz="455613" eaLnBrk="0" fontAlgn="base" hangingPunct="0">
              <a:spcBef>
                <a:spcPct val="0"/>
              </a:spcBef>
              <a:spcAft>
                <a:spcPct val="0"/>
              </a:spcAft>
              <a:defRPr>
                <a:solidFill>
                  <a:schemeClr val="tx1"/>
                </a:solidFill>
                <a:latin typeface="Arial" panose="020B0604020202020204" pitchFamily="34" charset="0"/>
              </a:defRPr>
            </a:lvl9pPr>
          </a:lstStyle>
          <a:p>
            <a:pPr eaLnBrk="1" fontAlgn="auto" hangingPunct="1">
              <a:spcBef>
                <a:spcPts val="1200"/>
              </a:spcBef>
              <a:spcAft>
                <a:spcPts val="0"/>
              </a:spcAft>
              <a:defRPr/>
            </a:pPr>
            <a:r>
              <a:rPr lang="nb-NO" altLang="en-US" sz="1050" dirty="0">
                <a:latin typeface="+mn-lt"/>
                <a:cs typeface="MetLife Circular Light" pitchFamily="34" charset="0"/>
              </a:rPr>
              <a:t>L0121010541[exp0322][All States][DC,GU,MP,PR,VI]</a:t>
            </a:r>
            <a:endParaRPr lang="en-US" altLang="en-US" sz="1050" dirty="0">
              <a:latin typeface="+mn-lt"/>
              <a:cs typeface="MetLife Circular Light" pitchFamily="34" charset="0"/>
            </a:endParaRPr>
          </a:p>
        </p:txBody>
      </p:sp>
      <p:sp>
        <p:nvSpPr>
          <p:cNvPr id="2" name="Title 1"/>
          <p:cNvSpPr>
            <a:spLocks noGrp="1"/>
          </p:cNvSpPr>
          <p:nvPr>
            <p:ph type="title"/>
          </p:nvPr>
        </p:nvSpPr>
        <p:spPr>
          <a:xfrm>
            <a:off x="457200" y="457200"/>
            <a:ext cx="8229600" cy="1005840"/>
          </a:xfrm>
        </p:spPr>
        <p:txBody>
          <a:bodyPr/>
          <a:lstStyle>
            <a:lvl1pPr>
              <a:defRPr sz="2400">
                <a:solidFill>
                  <a:schemeClr val="tx1"/>
                </a:solidFill>
              </a:defRPr>
            </a:lvl1pPr>
          </a:lstStyle>
          <a:p>
            <a:r>
              <a:rPr lang="en-US" dirty="0"/>
              <a:t>Click to edit Master title style</a:t>
            </a:r>
          </a:p>
        </p:txBody>
      </p:sp>
      <p:sp>
        <p:nvSpPr>
          <p:cNvPr id="3" name="Text Placeholder 3"/>
          <p:cNvSpPr>
            <a:spLocks noGrp="1"/>
          </p:cNvSpPr>
          <p:nvPr>
            <p:ph type="body" sz="quarter" idx="11"/>
          </p:nvPr>
        </p:nvSpPr>
        <p:spPr>
          <a:xfrm>
            <a:off x="457200" y="5806440"/>
            <a:ext cx="8229600" cy="246221"/>
          </a:xfrm>
        </p:spPr>
        <p:txBody>
          <a:bodyPr anchor="b">
            <a:noAutofit/>
          </a:bodyPr>
          <a:lstStyle>
            <a:lvl1pPr marL="54864" indent="-54864">
              <a:spcBef>
                <a:spcPts val="200"/>
              </a:spcBef>
              <a:defRPr sz="800">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val="2249583313"/>
      </p:ext>
    </p:extLst>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a:lstStyle/>
          <a:p>
            <a:endParaRPr dirty="0"/>
          </a:p>
        </p:txBody>
      </p:sp>
      <p:sp>
        <p:nvSpPr>
          <p:cNvPr id="3" name="Holder 3"/>
          <p:cNvSpPr>
            <a:spLocks noGrp="1"/>
          </p:cNvSpPr>
          <p:nvPr>
            <p:ph type="body" idx="1"/>
          </p:nvPr>
        </p:nvSpPr>
        <p:spPr/>
        <p:txBody>
          <a:bodyPr/>
          <a:lstStyle/>
          <a:p>
            <a:endParaRPr/>
          </a:p>
        </p:txBody>
      </p:sp>
      <p:sp>
        <p:nvSpPr>
          <p:cNvPr id="5" name="TextBox 4">
            <a:extLst>
              <a:ext uri="{FF2B5EF4-FFF2-40B4-BE49-F238E27FC236}">
                <a16:creationId xmlns:a16="http://schemas.microsoft.com/office/drawing/2014/main" id="{2F858E41-A487-4C56-BFA8-C8E777C66C2D}"/>
              </a:ext>
            </a:extLst>
          </p:cNvPr>
          <p:cNvSpPr txBox="1">
            <a:spLocks noChangeArrowheads="1"/>
          </p:cNvSpPr>
          <p:nvPr userDrawn="1"/>
        </p:nvSpPr>
        <p:spPr bwMode="auto">
          <a:xfrm>
            <a:off x="2964030" y="6400800"/>
            <a:ext cx="4414837" cy="225425"/>
          </a:xfrm>
          <a:prstGeom prst="rect">
            <a:avLst/>
          </a:prstGeom>
          <a:noFill/>
          <a:ln>
            <a:noFill/>
          </a:ln>
        </p:spPr>
        <p:txBody>
          <a:bodyPr lIns="0" tIns="0" rIns="0" bIns="0"/>
          <a:lstStyle>
            <a:lvl1pPr defTabSz="455613">
              <a:defRPr>
                <a:solidFill>
                  <a:schemeClr val="tx1"/>
                </a:solidFill>
                <a:latin typeface="Arial" panose="020B0604020202020204" pitchFamily="34" charset="0"/>
              </a:defRPr>
            </a:lvl1pPr>
            <a:lvl2pPr marL="742950" indent="-285750" defTabSz="455613">
              <a:defRPr>
                <a:solidFill>
                  <a:schemeClr val="tx1"/>
                </a:solidFill>
                <a:latin typeface="Arial" panose="020B0604020202020204" pitchFamily="34" charset="0"/>
              </a:defRPr>
            </a:lvl2pPr>
            <a:lvl3pPr marL="1143000" indent="-228600" defTabSz="455613">
              <a:defRPr>
                <a:solidFill>
                  <a:schemeClr val="tx1"/>
                </a:solidFill>
                <a:latin typeface="Arial" panose="020B0604020202020204" pitchFamily="34" charset="0"/>
              </a:defRPr>
            </a:lvl3pPr>
            <a:lvl4pPr marL="1600200" indent="-228600" defTabSz="455613">
              <a:defRPr>
                <a:solidFill>
                  <a:schemeClr val="tx1"/>
                </a:solidFill>
                <a:latin typeface="Arial" panose="020B0604020202020204" pitchFamily="34" charset="0"/>
              </a:defRPr>
            </a:lvl4pPr>
            <a:lvl5pPr marL="2057400" indent="-228600" defTabSz="455613">
              <a:defRPr>
                <a:solidFill>
                  <a:schemeClr val="tx1"/>
                </a:solidFill>
                <a:latin typeface="Arial" panose="020B0604020202020204" pitchFamily="34" charset="0"/>
              </a:defRPr>
            </a:lvl5pPr>
            <a:lvl6pPr marL="2514600" indent="-228600" defTabSz="455613" eaLnBrk="0" fontAlgn="base" hangingPunct="0">
              <a:spcBef>
                <a:spcPct val="0"/>
              </a:spcBef>
              <a:spcAft>
                <a:spcPct val="0"/>
              </a:spcAft>
              <a:defRPr>
                <a:solidFill>
                  <a:schemeClr val="tx1"/>
                </a:solidFill>
                <a:latin typeface="Arial" panose="020B0604020202020204" pitchFamily="34" charset="0"/>
              </a:defRPr>
            </a:lvl6pPr>
            <a:lvl7pPr marL="2971800" indent="-228600" defTabSz="455613" eaLnBrk="0" fontAlgn="base" hangingPunct="0">
              <a:spcBef>
                <a:spcPct val="0"/>
              </a:spcBef>
              <a:spcAft>
                <a:spcPct val="0"/>
              </a:spcAft>
              <a:defRPr>
                <a:solidFill>
                  <a:schemeClr val="tx1"/>
                </a:solidFill>
                <a:latin typeface="Arial" panose="020B0604020202020204" pitchFamily="34" charset="0"/>
              </a:defRPr>
            </a:lvl7pPr>
            <a:lvl8pPr marL="3429000" indent="-228600" defTabSz="455613" eaLnBrk="0" fontAlgn="base" hangingPunct="0">
              <a:spcBef>
                <a:spcPct val="0"/>
              </a:spcBef>
              <a:spcAft>
                <a:spcPct val="0"/>
              </a:spcAft>
              <a:defRPr>
                <a:solidFill>
                  <a:schemeClr val="tx1"/>
                </a:solidFill>
                <a:latin typeface="Arial" panose="020B0604020202020204" pitchFamily="34" charset="0"/>
              </a:defRPr>
            </a:lvl8pPr>
            <a:lvl9pPr marL="3886200" indent="-228600" defTabSz="455613" eaLnBrk="0" fontAlgn="base" hangingPunct="0">
              <a:spcBef>
                <a:spcPct val="0"/>
              </a:spcBef>
              <a:spcAft>
                <a:spcPct val="0"/>
              </a:spcAft>
              <a:defRPr>
                <a:solidFill>
                  <a:schemeClr val="tx1"/>
                </a:solidFill>
                <a:latin typeface="Arial" panose="020B0604020202020204" pitchFamily="34" charset="0"/>
              </a:defRPr>
            </a:lvl9pPr>
          </a:lstStyle>
          <a:p>
            <a:pPr eaLnBrk="1" fontAlgn="auto" hangingPunct="1">
              <a:spcBef>
                <a:spcPts val="1200"/>
              </a:spcBef>
              <a:spcAft>
                <a:spcPts val="0"/>
              </a:spcAft>
              <a:defRPr/>
            </a:pPr>
            <a:r>
              <a:rPr lang="nb-NO" altLang="en-US" sz="1050" dirty="0">
                <a:latin typeface="+mn-lt"/>
                <a:cs typeface="MetLife Circular Light" pitchFamily="34" charset="0"/>
              </a:rPr>
              <a:t>L0121010541[exp0322][All States][DC,GU,MP,PR,VI]</a:t>
            </a:r>
            <a:endParaRPr lang="en-US" altLang="en-US" sz="1050" dirty="0">
              <a:latin typeface="+mn-lt"/>
              <a:cs typeface="MetLife Circular Light" pitchFamily="34" charset="0"/>
            </a:endParaRPr>
          </a:p>
        </p:txBody>
      </p:sp>
    </p:spTree>
    <p:extLst>
      <p:ext uri="{BB962C8B-B14F-4D97-AF65-F5344CB8AC3E}">
        <p14:creationId xmlns:p14="http://schemas.microsoft.com/office/powerpoint/2010/main" val="56117020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a:lstStyle/>
          <a:p>
            <a:endParaRPr dirty="0"/>
          </a:p>
        </p:txBody>
      </p:sp>
      <p:sp>
        <p:nvSpPr>
          <p:cNvPr id="4" name="Holder 5">
            <a:extLst>
              <a:ext uri="{FF2B5EF4-FFF2-40B4-BE49-F238E27FC236}">
                <a16:creationId xmlns:a16="http://schemas.microsoft.com/office/drawing/2014/main" id="{7B40DB93-BE2F-4F21-BBB6-AC9A87A2E9F7}"/>
              </a:ext>
            </a:extLst>
          </p:cNvPr>
          <p:cNvSpPr>
            <a:spLocks noGrp="1"/>
          </p:cNvSpPr>
          <p:nvPr>
            <p:ph type="sldNum" sz="quarter" idx="10"/>
          </p:nvPr>
        </p:nvSpPr>
        <p:spPr>
          <a:xfrm>
            <a:off x="0" y="0"/>
            <a:ext cx="0" cy="0"/>
          </a:xfrm>
        </p:spPr>
        <p:txBody>
          <a:bodyPr lIns="0" tIns="0" rIns="0" bIns="0"/>
          <a:lstStyle>
            <a:lvl1pPr marL="25354" eaLnBrk="1" fontAlgn="auto" hangingPunct="1">
              <a:spcBef>
                <a:spcPts val="0"/>
              </a:spcBef>
              <a:spcAft>
                <a:spcPts val="0"/>
              </a:spcAft>
              <a:defRPr sz="599">
                <a:latin typeface="Arial"/>
                <a:cs typeface="Arial"/>
              </a:defRPr>
            </a:lvl1pPr>
          </a:lstStyle>
          <a:p>
            <a:pPr>
              <a:defRPr/>
            </a:pPr>
            <a:endParaRPr lang="en-US"/>
          </a:p>
        </p:txBody>
      </p:sp>
      <p:sp>
        <p:nvSpPr>
          <p:cNvPr id="5" name="TextBox 4">
            <a:extLst>
              <a:ext uri="{FF2B5EF4-FFF2-40B4-BE49-F238E27FC236}">
                <a16:creationId xmlns:a16="http://schemas.microsoft.com/office/drawing/2014/main" id="{90DDF3B3-0C4A-40CD-A0D2-3E50AB9D53A9}"/>
              </a:ext>
            </a:extLst>
          </p:cNvPr>
          <p:cNvSpPr txBox="1">
            <a:spLocks noChangeArrowheads="1"/>
          </p:cNvSpPr>
          <p:nvPr userDrawn="1"/>
        </p:nvSpPr>
        <p:spPr bwMode="auto">
          <a:xfrm>
            <a:off x="2964030" y="6400800"/>
            <a:ext cx="4414837" cy="225425"/>
          </a:xfrm>
          <a:prstGeom prst="rect">
            <a:avLst/>
          </a:prstGeom>
          <a:noFill/>
          <a:ln>
            <a:noFill/>
          </a:ln>
        </p:spPr>
        <p:txBody>
          <a:bodyPr lIns="0" tIns="0" rIns="0" bIns="0"/>
          <a:lstStyle>
            <a:lvl1pPr defTabSz="455613">
              <a:defRPr>
                <a:solidFill>
                  <a:schemeClr val="tx1"/>
                </a:solidFill>
                <a:latin typeface="Arial" panose="020B0604020202020204" pitchFamily="34" charset="0"/>
              </a:defRPr>
            </a:lvl1pPr>
            <a:lvl2pPr marL="742950" indent="-285750" defTabSz="455613">
              <a:defRPr>
                <a:solidFill>
                  <a:schemeClr val="tx1"/>
                </a:solidFill>
                <a:latin typeface="Arial" panose="020B0604020202020204" pitchFamily="34" charset="0"/>
              </a:defRPr>
            </a:lvl2pPr>
            <a:lvl3pPr marL="1143000" indent="-228600" defTabSz="455613">
              <a:defRPr>
                <a:solidFill>
                  <a:schemeClr val="tx1"/>
                </a:solidFill>
                <a:latin typeface="Arial" panose="020B0604020202020204" pitchFamily="34" charset="0"/>
              </a:defRPr>
            </a:lvl3pPr>
            <a:lvl4pPr marL="1600200" indent="-228600" defTabSz="455613">
              <a:defRPr>
                <a:solidFill>
                  <a:schemeClr val="tx1"/>
                </a:solidFill>
                <a:latin typeface="Arial" panose="020B0604020202020204" pitchFamily="34" charset="0"/>
              </a:defRPr>
            </a:lvl4pPr>
            <a:lvl5pPr marL="2057400" indent="-228600" defTabSz="455613">
              <a:defRPr>
                <a:solidFill>
                  <a:schemeClr val="tx1"/>
                </a:solidFill>
                <a:latin typeface="Arial" panose="020B0604020202020204" pitchFamily="34" charset="0"/>
              </a:defRPr>
            </a:lvl5pPr>
            <a:lvl6pPr marL="2514600" indent="-228600" defTabSz="455613" eaLnBrk="0" fontAlgn="base" hangingPunct="0">
              <a:spcBef>
                <a:spcPct val="0"/>
              </a:spcBef>
              <a:spcAft>
                <a:spcPct val="0"/>
              </a:spcAft>
              <a:defRPr>
                <a:solidFill>
                  <a:schemeClr val="tx1"/>
                </a:solidFill>
                <a:latin typeface="Arial" panose="020B0604020202020204" pitchFamily="34" charset="0"/>
              </a:defRPr>
            </a:lvl6pPr>
            <a:lvl7pPr marL="2971800" indent="-228600" defTabSz="455613" eaLnBrk="0" fontAlgn="base" hangingPunct="0">
              <a:spcBef>
                <a:spcPct val="0"/>
              </a:spcBef>
              <a:spcAft>
                <a:spcPct val="0"/>
              </a:spcAft>
              <a:defRPr>
                <a:solidFill>
                  <a:schemeClr val="tx1"/>
                </a:solidFill>
                <a:latin typeface="Arial" panose="020B0604020202020204" pitchFamily="34" charset="0"/>
              </a:defRPr>
            </a:lvl7pPr>
            <a:lvl8pPr marL="3429000" indent="-228600" defTabSz="455613" eaLnBrk="0" fontAlgn="base" hangingPunct="0">
              <a:spcBef>
                <a:spcPct val="0"/>
              </a:spcBef>
              <a:spcAft>
                <a:spcPct val="0"/>
              </a:spcAft>
              <a:defRPr>
                <a:solidFill>
                  <a:schemeClr val="tx1"/>
                </a:solidFill>
                <a:latin typeface="Arial" panose="020B0604020202020204" pitchFamily="34" charset="0"/>
              </a:defRPr>
            </a:lvl8pPr>
            <a:lvl9pPr marL="3886200" indent="-228600" defTabSz="455613" eaLnBrk="0" fontAlgn="base" hangingPunct="0">
              <a:spcBef>
                <a:spcPct val="0"/>
              </a:spcBef>
              <a:spcAft>
                <a:spcPct val="0"/>
              </a:spcAft>
              <a:defRPr>
                <a:solidFill>
                  <a:schemeClr val="tx1"/>
                </a:solidFill>
                <a:latin typeface="Arial" panose="020B0604020202020204" pitchFamily="34" charset="0"/>
              </a:defRPr>
            </a:lvl9pPr>
          </a:lstStyle>
          <a:p>
            <a:pPr eaLnBrk="1" fontAlgn="auto" hangingPunct="1">
              <a:spcBef>
                <a:spcPts val="1200"/>
              </a:spcBef>
              <a:spcAft>
                <a:spcPts val="0"/>
              </a:spcAft>
              <a:defRPr/>
            </a:pPr>
            <a:r>
              <a:rPr lang="nb-NO" altLang="en-US" sz="1050" dirty="0">
                <a:latin typeface="+mn-lt"/>
                <a:cs typeface="MetLife Circular Light" pitchFamily="34" charset="0"/>
              </a:rPr>
              <a:t>L0121010541[exp0322][All States][DC,GU,MP,PR,VI]</a:t>
            </a:r>
            <a:endParaRPr lang="en-US" altLang="en-US" sz="1050" dirty="0">
              <a:latin typeface="+mn-lt"/>
              <a:cs typeface="MetLife Circular Light" pitchFamily="34" charset="0"/>
            </a:endParaRPr>
          </a:p>
        </p:txBody>
      </p:sp>
    </p:spTree>
    <p:extLst>
      <p:ext uri="{BB962C8B-B14F-4D97-AF65-F5344CB8AC3E}">
        <p14:creationId xmlns:p14="http://schemas.microsoft.com/office/powerpoint/2010/main" val="388434963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userDrawn="1">
  <p:cSld name="Divider Page - Filmstrip">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3E08477-0164-431F-B785-EF8C2AD83677}"/>
              </a:ext>
            </a:extLst>
          </p:cNvPr>
          <p:cNvSpPr/>
          <p:nvPr userDrawn="1"/>
        </p:nvSpPr>
        <p:spPr>
          <a:xfrm>
            <a:off x="0" y="0"/>
            <a:ext cx="7773988"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cs typeface="Arial" charset="0"/>
            </a:endParaRPr>
          </a:p>
        </p:txBody>
      </p:sp>
      <p:sp>
        <p:nvSpPr>
          <p:cNvPr id="5" name="Rectangle 4">
            <a:extLst>
              <a:ext uri="{FF2B5EF4-FFF2-40B4-BE49-F238E27FC236}">
                <a16:creationId xmlns:a16="http://schemas.microsoft.com/office/drawing/2014/main" id="{3BA491DC-4D11-4AD0-BA7B-24174722C534}"/>
              </a:ext>
            </a:extLst>
          </p:cNvPr>
          <p:cNvSpPr/>
          <p:nvPr userDrawn="1"/>
        </p:nvSpPr>
        <p:spPr>
          <a:xfrm>
            <a:off x="7770813" y="0"/>
            <a:ext cx="3429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cs typeface="Arial" charset="0"/>
            </a:endParaRPr>
          </a:p>
        </p:txBody>
      </p:sp>
      <p:sp>
        <p:nvSpPr>
          <p:cNvPr id="6" name="Rectangle 5">
            <a:extLst>
              <a:ext uri="{FF2B5EF4-FFF2-40B4-BE49-F238E27FC236}">
                <a16:creationId xmlns:a16="http://schemas.microsoft.com/office/drawing/2014/main" id="{07498AD6-55DC-4753-A898-E8D8FED0B0AF}"/>
              </a:ext>
            </a:extLst>
          </p:cNvPr>
          <p:cNvSpPr/>
          <p:nvPr userDrawn="1"/>
        </p:nvSpPr>
        <p:spPr>
          <a:xfrm>
            <a:off x="8113713" y="0"/>
            <a:ext cx="1030287"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cs typeface="Arial" charset="0"/>
            </a:endParaRPr>
          </a:p>
        </p:txBody>
      </p:sp>
      <p:sp>
        <p:nvSpPr>
          <p:cNvPr id="9" name="Text Placeholder 18"/>
          <p:cNvSpPr>
            <a:spLocks noGrp="1"/>
          </p:cNvSpPr>
          <p:nvPr>
            <p:ph type="body" sz="quarter" idx="11"/>
          </p:nvPr>
        </p:nvSpPr>
        <p:spPr>
          <a:xfrm>
            <a:off x="457201" y="1935165"/>
            <a:ext cx="6208345" cy="2987675"/>
          </a:xfrm>
        </p:spPr>
        <p:txBody>
          <a:bodyPr anchor="ctr"/>
          <a:lstStyle>
            <a:lvl1pPr>
              <a:defRPr sz="3600" b="1" i="0">
                <a:solidFill>
                  <a:schemeClr val="bg1"/>
                </a:solidFill>
                <a:latin typeface="+mj-lt"/>
                <a:ea typeface="Georgia Bold" charset="0"/>
                <a:cs typeface="Georgia Bold" charset="0"/>
              </a:defRPr>
            </a:lvl1pPr>
          </a:lstStyle>
          <a:p>
            <a:pPr lvl="0"/>
            <a:r>
              <a:rPr lang="en-US"/>
              <a:t>Click to edit Master text styles</a:t>
            </a:r>
          </a:p>
        </p:txBody>
      </p:sp>
      <p:sp>
        <p:nvSpPr>
          <p:cNvPr id="12" name="Text Placeholder 4"/>
          <p:cNvSpPr>
            <a:spLocks noGrp="1"/>
          </p:cNvSpPr>
          <p:nvPr>
            <p:ph type="body" sz="quarter" idx="12"/>
          </p:nvPr>
        </p:nvSpPr>
        <p:spPr>
          <a:xfrm>
            <a:off x="266489" y="6357010"/>
            <a:ext cx="1731646" cy="636464"/>
          </a:xfrm>
        </p:spPr>
        <p:txBody>
          <a:bodyPr/>
          <a:lstStyle>
            <a:lvl1pPr marL="257175" indent="-257175">
              <a:buSzPct val="200000"/>
              <a:buFontTx/>
              <a:buBlip>
                <a:blip r:embed="rId2"/>
              </a:buBlip>
              <a:defRPr sz="2813"/>
            </a:lvl1pPr>
            <a:lvl2pPr marL="150019" indent="-150019">
              <a:buFontTx/>
              <a:buBlip>
                <a:blip r:embed="rId3"/>
              </a:buBlip>
              <a:defRPr sz="3750"/>
            </a:lvl2pPr>
            <a:lvl3pPr marL="298847" indent="-150019">
              <a:buFontTx/>
              <a:buBlip>
                <a:blip r:embed="rId3"/>
              </a:buBlip>
              <a:defRPr sz="3750"/>
            </a:lvl3pPr>
            <a:lvl4pPr marL="466725" indent="-150019">
              <a:buFontTx/>
              <a:buBlip>
                <a:blip r:embed="rId3"/>
              </a:buBlip>
              <a:defRPr sz="3750"/>
            </a:lvl4pPr>
            <a:lvl5pPr marL="604838" indent="-136922">
              <a:buFontTx/>
              <a:buBlip>
                <a:blip r:embed="rId3"/>
              </a:buBlip>
              <a:defRPr sz="3750"/>
            </a:lvl5pPr>
          </a:lstStyle>
          <a:p>
            <a:pPr lvl="0"/>
            <a:r>
              <a:rPr lang="en-US"/>
              <a:t>Click to edit Master text styles</a:t>
            </a:r>
          </a:p>
        </p:txBody>
      </p:sp>
    </p:spTree>
    <p:extLst>
      <p:ext uri="{BB962C8B-B14F-4D97-AF65-F5344CB8AC3E}">
        <p14:creationId xmlns:p14="http://schemas.microsoft.com/office/powerpoint/2010/main" val="502409385"/>
      </p:ext>
    </p:extLst>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COVER with TWO LOGO">
    <p:spTree>
      <p:nvGrpSpPr>
        <p:cNvPr id="1" name=""/>
        <p:cNvGrpSpPr/>
        <p:nvPr/>
      </p:nvGrpSpPr>
      <p:grpSpPr>
        <a:xfrm>
          <a:off x="0" y="0"/>
          <a:ext cx="0" cy="0"/>
          <a:chOff x="0" y="0"/>
          <a:chExt cx="0" cy="0"/>
        </a:xfrm>
      </p:grpSpPr>
      <p:pic>
        <p:nvPicPr>
          <p:cNvPr id="6" name="Picture 7">
            <a:extLst>
              <a:ext uri="{FF2B5EF4-FFF2-40B4-BE49-F238E27FC236}">
                <a16:creationId xmlns:a16="http://schemas.microsoft.com/office/drawing/2014/main" id="{1EB601D6-AE48-4320-A4C9-802153CEDFC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331075" y="5965825"/>
            <a:ext cx="1660525" cy="84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4">
            <a:extLst>
              <a:ext uri="{FF2B5EF4-FFF2-40B4-BE49-F238E27FC236}">
                <a16:creationId xmlns:a16="http://schemas.microsoft.com/office/drawing/2014/main" id="{51153BD9-F4FD-42FF-8F1C-1405B7C45C37}"/>
              </a:ext>
            </a:extLst>
          </p:cNvPr>
          <p:cNvSpPr txBox="1">
            <a:spLocks/>
          </p:cNvSpPr>
          <p:nvPr userDrawn="1"/>
        </p:nvSpPr>
        <p:spPr>
          <a:xfrm>
            <a:off x="2090738" y="6461125"/>
            <a:ext cx="4962525" cy="365125"/>
          </a:xfrm>
          <a:prstGeom prst="rect">
            <a:avLst/>
          </a:prstGeom>
        </p:spPr>
        <p:txBody>
          <a:bodyPr lIns="36000" anchor="b"/>
          <a:lstStyle>
            <a:lvl1pPr algn="l">
              <a:defRPr sz="1000" baseline="0">
                <a:solidFill>
                  <a:schemeClr val="bg1">
                    <a:lumMod val="50000"/>
                  </a:schemeClr>
                </a:solidFill>
                <a:latin typeface="Arial" charset="0"/>
                <a:ea typeface="Arial" charset="0"/>
                <a:cs typeface="Arial" charset="0"/>
              </a:defRPr>
            </a:lvl1pPr>
          </a:lstStyle>
          <a:p>
            <a:pPr eaLnBrk="1" fontAlgn="auto" hangingPunct="1">
              <a:spcBef>
                <a:spcPts val="0"/>
              </a:spcBef>
              <a:spcAft>
                <a:spcPts val="0"/>
              </a:spcAft>
              <a:defRPr/>
            </a:pPr>
            <a:r>
              <a:rPr lang="en-US" dirty="0">
                <a:solidFill>
                  <a:srgbClr val="75787B"/>
                </a:solidFill>
              </a:rPr>
              <a:t>L0820007056[exp1021][All States] </a:t>
            </a:r>
          </a:p>
          <a:p>
            <a:pPr eaLnBrk="1" fontAlgn="auto" hangingPunct="1">
              <a:spcBef>
                <a:spcPts val="0"/>
              </a:spcBef>
              <a:spcAft>
                <a:spcPts val="0"/>
              </a:spcAft>
              <a:defRPr/>
            </a:pPr>
            <a:r>
              <a:rPr lang="en-US" dirty="0">
                <a:solidFill>
                  <a:srgbClr val="75787B"/>
                </a:solidFill>
                <a:latin typeface="+mn-lt"/>
              </a:rPr>
              <a:t>Metropolitan Life Insurance Company, New York, NY 10166  </a:t>
            </a:r>
          </a:p>
          <a:p>
            <a:pPr eaLnBrk="1" fontAlgn="auto" hangingPunct="1">
              <a:spcBef>
                <a:spcPts val="0"/>
              </a:spcBef>
              <a:spcAft>
                <a:spcPts val="0"/>
              </a:spcAft>
              <a:defRPr/>
            </a:pPr>
            <a:r>
              <a:rPr lang="en-US" dirty="0">
                <a:solidFill>
                  <a:srgbClr val="75787B"/>
                </a:solidFill>
                <a:latin typeface="+mn-lt"/>
              </a:rPr>
              <a:t>© 2020 MetLife Services and Solutions, LLC.</a:t>
            </a:r>
          </a:p>
        </p:txBody>
      </p:sp>
      <p:sp>
        <p:nvSpPr>
          <p:cNvPr id="2" name="Title 1"/>
          <p:cNvSpPr>
            <a:spLocks noGrp="1"/>
          </p:cNvSpPr>
          <p:nvPr>
            <p:ph type="ctrTitle"/>
          </p:nvPr>
        </p:nvSpPr>
        <p:spPr>
          <a:xfrm>
            <a:off x="280799" y="1306800"/>
            <a:ext cx="6091200" cy="745200"/>
          </a:xfrm>
          <a:prstGeom prst="rect">
            <a:avLst/>
          </a:prstGeom>
        </p:spPr>
        <p:txBody>
          <a:bodyPr anchor="b">
            <a:noAutofit/>
          </a:bodyPr>
          <a:lstStyle>
            <a:lvl1pPr algn="l">
              <a:defRPr sz="3600"/>
            </a:lvl1pPr>
          </a:lstStyle>
          <a:p>
            <a:r>
              <a:rPr lang="en-US"/>
              <a:t>Click to edit Master title style</a:t>
            </a:r>
            <a:endParaRPr lang="en-CA" dirty="0"/>
          </a:p>
        </p:txBody>
      </p:sp>
      <p:sp>
        <p:nvSpPr>
          <p:cNvPr id="15" name="Picture Placeholder 14"/>
          <p:cNvSpPr>
            <a:spLocks noGrp="1"/>
          </p:cNvSpPr>
          <p:nvPr>
            <p:ph type="pic" sz="quarter" idx="15"/>
          </p:nvPr>
        </p:nvSpPr>
        <p:spPr>
          <a:xfrm>
            <a:off x="0" y="2311758"/>
            <a:ext cx="9144000" cy="3487841"/>
          </a:xfrm>
        </p:spPr>
        <p:txBody>
          <a:bodyPr rtlCol="0" anchor="ctr" anchorCtr="1">
            <a:normAutofit/>
          </a:bodyPr>
          <a:lstStyle>
            <a:lvl1pPr marL="0" indent="0" algn="ctr">
              <a:buNone/>
              <a:defRPr/>
            </a:lvl1pPr>
          </a:lstStyle>
          <a:p>
            <a:pPr lvl="0"/>
            <a:r>
              <a:rPr lang="en-US" noProof="0" dirty="0"/>
              <a:t>Drag picture to placeholder or click icon to add</a:t>
            </a:r>
            <a:endParaRPr lang="en-CA" noProof="0" dirty="0"/>
          </a:p>
        </p:txBody>
      </p:sp>
      <p:sp>
        <p:nvSpPr>
          <p:cNvPr id="4" name="Picture Placeholder 3"/>
          <p:cNvSpPr>
            <a:spLocks noGrp="1"/>
          </p:cNvSpPr>
          <p:nvPr>
            <p:ph type="pic" sz="quarter" idx="17"/>
          </p:nvPr>
        </p:nvSpPr>
        <p:spPr>
          <a:xfrm>
            <a:off x="6915955" y="349915"/>
            <a:ext cx="1944710" cy="783426"/>
          </a:xfrm>
        </p:spPr>
        <p:txBody>
          <a:bodyPr rtlCol="0" anchor="ctr" anchorCtr="1">
            <a:normAutofit/>
          </a:bodyPr>
          <a:lstStyle>
            <a:lvl1pPr algn="ctr">
              <a:defRPr/>
            </a:lvl1pPr>
          </a:lstStyle>
          <a:p>
            <a:pPr lvl="0"/>
            <a:r>
              <a:rPr lang="en-US" noProof="0"/>
              <a:t>Click icon to add picture</a:t>
            </a:r>
            <a:endParaRPr lang="en-CA" noProof="0" dirty="0"/>
          </a:p>
        </p:txBody>
      </p:sp>
      <p:sp>
        <p:nvSpPr>
          <p:cNvPr id="8" name="Picture Placeholder 3"/>
          <p:cNvSpPr>
            <a:spLocks noGrp="1"/>
          </p:cNvSpPr>
          <p:nvPr>
            <p:ph type="pic" sz="quarter" idx="18"/>
          </p:nvPr>
        </p:nvSpPr>
        <p:spPr>
          <a:xfrm>
            <a:off x="6915955" y="1264315"/>
            <a:ext cx="1944710" cy="783426"/>
          </a:xfrm>
        </p:spPr>
        <p:txBody>
          <a:bodyPr rtlCol="0" anchor="ctr" anchorCtr="1">
            <a:normAutofit/>
          </a:bodyPr>
          <a:lstStyle>
            <a:lvl1pPr algn="ctr">
              <a:defRPr/>
            </a:lvl1pPr>
          </a:lstStyle>
          <a:p>
            <a:pPr lvl="0"/>
            <a:r>
              <a:rPr lang="en-US" noProof="0"/>
              <a:t>Click icon to add picture</a:t>
            </a:r>
            <a:endParaRPr lang="en-CA" noProof="0" dirty="0"/>
          </a:p>
        </p:txBody>
      </p:sp>
    </p:spTree>
    <p:extLst>
      <p:ext uri="{BB962C8B-B14F-4D97-AF65-F5344CB8AC3E}">
        <p14:creationId xmlns:p14="http://schemas.microsoft.com/office/powerpoint/2010/main" val="67459119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_Agenda w/ One Logo">
    <p:spTree>
      <p:nvGrpSpPr>
        <p:cNvPr id="1" name=""/>
        <p:cNvGrpSpPr/>
        <p:nvPr/>
      </p:nvGrpSpPr>
      <p:grpSpPr>
        <a:xfrm>
          <a:off x="0" y="0"/>
          <a:ext cx="0" cy="0"/>
          <a:chOff x="0" y="0"/>
          <a:chExt cx="0" cy="0"/>
        </a:xfrm>
      </p:grpSpPr>
      <p:sp>
        <p:nvSpPr>
          <p:cNvPr id="16" name="Title 1"/>
          <p:cNvSpPr>
            <a:spLocks noGrp="1"/>
          </p:cNvSpPr>
          <p:nvPr>
            <p:ph type="title"/>
          </p:nvPr>
        </p:nvSpPr>
        <p:spPr>
          <a:xfrm>
            <a:off x="246510" y="226800"/>
            <a:ext cx="6840000" cy="511200"/>
          </a:xfrm>
          <a:prstGeom prst="rect">
            <a:avLst/>
          </a:prstGeom>
        </p:spPr>
        <p:txBody>
          <a:bodyPr/>
          <a:lstStyle/>
          <a:p>
            <a:r>
              <a:rPr lang="en-US"/>
              <a:t>Click to edit Master title style</a:t>
            </a:r>
            <a:endParaRPr lang="en-CA" dirty="0"/>
          </a:p>
        </p:txBody>
      </p:sp>
      <p:sp>
        <p:nvSpPr>
          <p:cNvPr id="17" name="Text Placeholder 14"/>
          <p:cNvSpPr>
            <a:spLocks noGrp="1"/>
          </p:cNvSpPr>
          <p:nvPr>
            <p:ph type="body" sz="quarter" idx="20"/>
          </p:nvPr>
        </p:nvSpPr>
        <p:spPr>
          <a:xfrm>
            <a:off x="247422" y="727200"/>
            <a:ext cx="6840000" cy="363600"/>
          </a:xfrm>
        </p:spPr>
        <p:txBody>
          <a:bodyPr/>
          <a:lstStyle>
            <a:lvl1pPr marL="0" indent="0">
              <a:buNone/>
              <a:defRPr>
                <a:solidFill>
                  <a:schemeClr val="accent1"/>
                </a:solidFill>
              </a:defRPr>
            </a:lvl1pPr>
          </a:lstStyle>
          <a:p>
            <a:pPr lvl="0"/>
            <a:r>
              <a:rPr lang="en-US"/>
              <a:t>Click to edit Master text styles</a:t>
            </a:r>
          </a:p>
        </p:txBody>
      </p:sp>
      <p:sp>
        <p:nvSpPr>
          <p:cNvPr id="11" name="Picture Placeholder 3"/>
          <p:cNvSpPr>
            <a:spLocks noGrp="1"/>
          </p:cNvSpPr>
          <p:nvPr>
            <p:ph type="pic" sz="quarter" idx="17"/>
          </p:nvPr>
        </p:nvSpPr>
        <p:spPr>
          <a:xfrm>
            <a:off x="7389495" y="234316"/>
            <a:ext cx="1411605" cy="502920"/>
          </a:xfrm>
        </p:spPr>
        <p:txBody>
          <a:bodyPr rtlCol="0" anchor="ctr" anchorCtr="1">
            <a:noAutofit/>
          </a:bodyPr>
          <a:lstStyle>
            <a:lvl1pPr algn="ctr">
              <a:defRPr sz="900"/>
            </a:lvl1pPr>
          </a:lstStyle>
          <a:p>
            <a:pPr lvl="0"/>
            <a:r>
              <a:rPr lang="en-US" noProof="0"/>
              <a:t>Click icon to add picture</a:t>
            </a:r>
            <a:endParaRPr lang="en-CA" noProof="0" dirty="0"/>
          </a:p>
        </p:txBody>
      </p:sp>
    </p:spTree>
    <p:extLst>
      <p:ext uri="{BB962C8B-B14F-4D97-AF65-F5344CB8AC3E}">
        <p14:creationId xmlns:p14="http://schemas.microsoft.com/office/powerpoint/2010/main" val="50596954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2_Agenda w/ Two Logos">
    <p:spTree>
      <p:nvGrpSpPr>
        <p:cNvPr id="1" name=""/>
        <p:cNvGrpSpPr/>
        <p:nvPr/>
      </p:nvGrpSpPr>
      <p:grpSpPr>
        <a:xfrm>
          <a:off x="0" y="0"/>
          <a:ext cx="0" cy="0"/>
          <a:chOff x="0" y="0"/>
          <a:chExt cx="0" cy="0"/>
        </a:xfrm>
      </p:grpSpPr>
      <p:sp>
        <p:nvSpPr>
          <p:cNvPr id="16" name="Title 1"/>
          <p:cNvSpPr>
            <a:spLocks noGrp="1"/>
          </p:cNvSpPr>
          <p:nvPr>
            <p:ph type="title"/>
          </p:nvPr>
        </p:nvSpPr>
        <p:spPr>
          <a:xfrm>
            <a:off x="246510" y="226800"/>
            <a:ext cx="6840000" cy="511200"/>
          </a:xfrm>
          <a:prstGeom prst="rect">
            <a:avLst/>
          </a:prstGeom>
        </p:spPr>
        <p:txBody>
          <a:bodyPr/>
          <a:lstStyle/>
          <a:p>
            <a:r>
              <a:rPr lang="en-US"/>
              <a:t>Click to edit Master title style</a:t>
            </a:r>
            <a:endParaRPr lang="en-CA" dirty="0"/>
          </a:p>
        </p:txBody>
      </p:sp>
      <p:sp>
        <p:nvSpPr>
          <p:cNvPr id="17" name="Text Placeholder 14"/>
          <p:cNvSpPr>
            <a:spLocks noGrp="1"/>
          </p:cNvSpPr>
          <p:nvPr>
            <p:ph type="body" sz="quarter" idx="20"/>
          </p:nvPr>
        </p:nvSpPr>
        <p:spPr>
          <a:xfrm>
            <a:off x="247422" y="727200"/>
            <a:ext cx="6840000" cy="363600"/>
          </a:xfrm>
        </p:spPr>
        <p:txBody>
          <a:bodyPr/>
          <a:lstStyle>
            <a:lvl1pPr marL="0" indent="0">
              <a:buNone/>
              <a:defRPr>
                <a:solidFill>
                  <a:schemeClr val="accent1"/>
                </a:solidFill>
              </a:defRPr>
            </a:lvl1pPr>
          </a:lstStyle>
          <a:p>
            <a:pPr lvl="0"/>
            <a:r>
              <a:rPr lang="en-US"/>
              <a:t>Click to edit Master text styles</a:t>
            </a:r>
          </a:p>
        </p:txBody>
      </p:sp>
      <p:sp>
        <p:nvSpPr>
          <p:cNvPr id="11" name="Picture Placeholder 3"/>
          <p:cNvSpPr>
            <a:spLocks noGrp="1"/>
          </p:cNvSpPr>
          <p:nvPr>
            <p:ph type="pic" sz="quarter" idx="17"/>
          </p:nvPr>
        </p:nvSpPr>
        <p:spPr>
          <a:xfrm>
            <a:off x="7389495" y="234316"/>
            <a:ext cx="1411605" cy="502920"/>
          </a:xfrm>
        </p:spPr>
        <p:txBody>
          <a:bodyPr rtlCol="0" anchor="ctr" anchorCtr="1">
            <a:noAutofit/>
          </a:bodyPr>
          <a:lstStyle>
            <a:lvl1pPr algn="ctr">
              <a:defRPr sz="900"/>
            </a:lvl1pPr>
          </a:lstStyle>
          <a:p>
            <a:pPr lvl="0"/>
            <a:r>
              <a:rPr lang="en-US" noProof="0"/>
              <a:t>Click icon to add picture</a:t>
            </a:r>
            <a:endParaRPr lang="en-CA" noProof="0" dirty="0"/>
          </a:p>
        </p:txBody>
      </p:sp>
      <p:sp>
        <p:nvSpPr>
          <p:cNvPr id="7" name="Picture Placeholder 3"/>
          <p:cNvSpPr>
            <a:spLocks noGrp="1"/>
          </p:cNvSpPr>
          <p:nvPr>
            <p:ph type="pic" sz="quarter" idx="21"/>
          </p:nvPr>
        </p:nvSpPr>
        <p:spPr>
          <a:xfrm>
            <a:off x="7389495" y="777241"/>
            <a:ext cx="1411605" cy="502920"/>
          </a:xfrm>
        </p:spPr>
        <p:txBody>
          <a:bodyPr rtlCol="0" anchor="ctr" anchorCtr="1">
            <a:noAutofit/>
          </a:bodyPr>
          <a:lstStyle>
            <a:lvl1pPr algn="ctr">
              <a:defRPr sz="900"/>
            </a:lvl1pPr>
          </a:lstStyle>
          <a:p>
            <a:pPr lvl="0"/>
            <a:r>
              <a:rPr lang="en-US" noProof="0"/>
              <a:t>Click icon to add picture</a:t>
            </a:r>
            <a:endParaRPr lang="en-CA" noProof="0" dirty="0"/>
          </a:p>
        </p:txBody>
      </p:sp>
    </p:spTree>
    <p:extLst>
      <p:ext uri="{BB962C8B-B14F-4D97-AF65-F5344CB8AC3E}">
        <p14:creationId xmlns:p14="http://schemas.microsoft.com/office/powerpoint/2010/main" val="97013636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_Conent Slide w/ One-line header">
    <p:spTree>
      <p:nvGrpSpPr>
        <p:cNvPr id="1" name=""/>
        <p:cNvGrpSpPr/>
        <p:nvPr/>
      </p:nvGrpSpPr>
      <p:grpSpPr>
        <a:xfrm>
          <a:off x="0" y="0"/>
          <a:ext cx="0" cy="0"/>
          <a:chOff x="0" y="0"/>
          <a:chExt cx="0" cy="0"/>
        </a:xfrm>
      </p:grpSpPr>
      <p:sp>
        <p:nvSpPr>
          <p:cNvPr id="16" name="Title 1"/>
          <p:cNvSpPr>
            <a:spLocks noGrp="1"/>
          </p:cNvSpPr>
          <p:nvPr>
            <p:ph type="title"/>
          </p:nvPr>
        </p:nvSpPr>
        <p:spPr>
          <a:xfrm>
            <a:off x="246510" y="226800"/>
            <a:ext cx="8554590" cy="511200"/>
          </a:xfrm>
          <a:prstGeom prst="rect">
            <a:avLst/>
          </a:prstGeom>
        </p:spPr>
        <p:txBody>
          <a:bodyPr/>
          <a:lstStyle/>
          <a:p>
            <a:r>
              <a:rPr lang="en-US"/>
              <a:t>Click to edit Master title style</a:t>
            </a:r>
            <a:endParaRPr lang="en-CA" dirty="0"/>
          </a:p>
        </p:txBody>
      </p:sp>
      <p:sp>
        <p:nvSpPr>
          <p:cNvPr id="17" name="Text Placeholder 14"/>
          <p:cNvSpPr>
            <a:spLocks noGrp="1"/>
          </p:cNvSpPr>
          <p:nvPr>
            <p:ph type="body" sz="quarter" idx="20"/>
          </p:nvPr>
        </p:nvSpPr>
        <p:spPr>
          <a:xfrm>
            <a:off x="247422" y="725517"/>
            <a:ext cx="8554590" cy="363600"/>
          </a:xfrm>
        </p:spPr>
        <p:txBody>
          <a:bodyPr/>
          <a:lstStyle>
            <a:lvl1pPr marL="0" indent="0">
              <a:spcBef>
                <a:spcPts val="0"/>
              </a:spcBef>
              <a:buNone/>
              <a:defRPr>
                <a:solidFill>
                  <a:schemeClr val="accent1"/>
                </a:solidFill>
              </a:defRPr>
            </a:lvl1pPr>
          </a:lstStyle>
          <a:p>
            <a:pPr lvl="0"/>
            <a:r>
              <a:rPr lang="en-US"/>
              <a:t>Click to edit Master text styles</a:t>
            </a:r>
          </a:p>
        </p:txBody>
      </p:sp>
      <p:sp>
        <p:nvSpPr>
          <p:cNvPr id="5" name="Text Placeholder 4"/>
          <p:cNvSpPr>
            <a:spLocks noGrp="1"/>
          </p:cNvSpPr>
          <p:nvPr>
            <p:ph type="body" sz="quarter" idx="21"/>
          </p:nvPr>
        </p:nvSpPr>
        <p:spPr>
          <a:xfrm>
            <a:off x="280960" y="5932800"/>
            <a:ext cx="8460000" cy="324000"/>
          </a:xfrm>
        </p:spPr>
        <p:txBody>
          <a:bodyPr anchor="b">
            <a:normAutofit/>
          </a:bodyPr>
          <a:lstStyle>
            <a:lvl1pPr marL="57600" indent="-57600">
              <a:lnSpc>
                <a:spcPct val="90000"/>
              </a:lnSpc>
              <a:spcBef>
                <a:spcPts val="0"/>
              </a:spcBef>
              <a:defRPr sz="900">
                <a:solidFill>
                  <a:srgbClr val="7F7F7F"/>
                </a:solidFill>
              </a:defRPr>
            </a:lvl1pPr>
            <a:lvl2pPr marL="0" indent="0">
              <a:buNone/>
              <a:defRPr/>
            </a:lvl2pPr>
          </a:lstStyle>
          <a:p>
            <a:pPr lvl="0"/>
            <a:r>
              <a:rPr lang="en-US"/>
              <a:t>Click to edit Master text styles</a:t>
            </a:r>
          </a:p>
        </p:txBody>
      </p:sp>
    </p:spTree>
    <p:extLst>
      <p:ext uri="{BB962C8B-B14F-4D97-AF65-F5344CB8AC3E}">
        <p14:creationId xmlns:p14="http://schemas.microsoft.com/office/powerpoint/2010/main" val="279040518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2_Conent Slide w/ Two-line header">
    <p:spTree>
      <p:nvGrpSpPr>
        <p:cNvPr id="1" name=""/>
        <p:cNvGrpSpPr/>
        <p:nvPr/>
      </p:nvGrpSpPr>
      <p:grpSpPr>
        <a:xfrm>
          <a:off x="0" y="0"/>
          <a:ext cx="0" cy="0"/>
          <a:chOff x="0" y="0"/>
          <a:chExt cx="0" cy="0"/>
        </a:xfrm>
      </p:grpSpPr>
      <p:sp>
        <p:nvSpPr>
          <p:cNvPr id="7" name="Title 1"/>
          <p:cNvSpPr>
            <a:spLocks noGrp="1"/>
          </p:cNvSpPr>
          <p:nvPr>
            <p:ph type="title"/>
          </p:nvPr>
        </p:nvSpPr>
        <p:spPr>
          <a:xfrm>
            <a:off x="246510" y="226800"/>
            <a:ext cx="8554590" cy="511200"/>
          </a:xfrm>
          <a:prstGeom prst="rect">
            <a:avLst/>
          </a:prstGeom>
        </p:spPr>
        <p:txBody>
          <a:bodyPr/>
          <a:lstStyle/>
          <a:p>
            <a:r>
              <a:rPr lang="en-US"/>
              <a:t>Click to edit Master title style</a:t>
            </a:r>
            <a:endParaRPr lang="en-CA" dirty="0"/>
          </a:p>
        </p:txBody>
      </p:sp>
      <p:sp>
        <p:nvSpPr>
          <p:cNvPr id="9" name="Text Placeholder 14"/>
          <p:cNvSpPr>
            <a:spLocks noGrp="1"/>
          </p:cNvSpPr>
          <p:nvPr>
            <p:ph type="body" sz="quarter" idx="20"/>
          </p:nvPr>
        </p:nvSpPr>
        <p:spPr>
          <a:xfrm>
            <a:off x="247422" y="1097064"/>
            <a:ext cx="8554590" cy="363600"/>
          </a:xfrm>
        </p:spPr>
        <p:txBody>
          <a:bodyPr/>
          <a:lstStyle>
            <a:lvl1pPr marL="0" indent="0">
              <a:buNone/>
              <a:defRPr>
                <a:solidFill>
                  <a:schemeClr val="accent1"/>
                </a:solidFill>
              </a:defRPr>
            </a:lvl1pPr>
          </a:lstStyle>
          <a:p>
            <a:pPr lvl="0"/>
            <a:r>
              <a:rPr lang="en-US"/>
              <a:t>Click to edit Master text styles</a:t>
            </a:r>
          </a:p>
        </p:txBody>
      </p:sp>
      <p:sp>
        <p:nvSpPr>
          <p:cNvPr id="5" name="Text Placeholder 4"/>
          <p:cNvSpPr>
            <a:spLocks noGrp="1"/>
          </p:cNvSpPr>
          <p:nvPr>
            <p:ph type="body" sz="quarter" idx="21"/>
          </p:nvPr>
        </p:nvSpPr>
        <p:spPr>
          <a:xfrm>
            <a:off x="280800" y="5932800"/>
            <a:ext cx="8460000" cy="324000"/>
          </a:xfrm>
        </p:spPr>
        <p:txBody>
          <a:bodyPr anchor="b">
            <a:normAutofit/>
          </a:bodyPr>
          <a:lstStyle>
            <a:lvl1pPr marL="57600" indent="-57600">
              <a:lnSpc>
                <a:spcPct val="90000"/>
              </a:lnSpc>
              <a:spcBef>
                <a:spcPts val="0"/>
              </a:spcBef>
              <a:defRPr sz="900">
                <a:solidFill>
                  <a:srgbClr val="7F7F7F"/>
                </a:solidFill>
              </a:defRPr>
            </a:lvl1pPr>
            <a:lvl2pPr marL="0" indent="0">
              <a:buNone/>
              <a:defRPr/>
            </a:lvl2pPr>
          </a:lstStyle>
          <a:p>
            <a:pPr lvl="0"/>
            <a:r>
              <a:rPr lang="en-US"/>
              <a:t>Click to edit Master text styles</a:t>
            </a:r>
          </a:p>
        </p:txBody>
      </p:sp>
    </p:spTree>
    <p:extLst>
      <p:ext uri="{BB962C8B-B14F-4D97-AF65-F5344CB8AC3E}">
        <p14:creationId xmlns:p14="http://schemas.microsoft.com/office/powerpoint/2010/main" val="32708924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Full-page Statement or Pull-Quot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BBE5510-4668-4AC9-898A-75FAE60A1CE5}"/>
              </a:ext>
            </a:extLst>
          </p:cNvPr>
          <p:cNvSpPr/>
          <p:nvPr userDrawn="1"/>
        </p:nvSpPr>
        <p:spPr>
          <a:xfrm>
            <a:off x="0" y="0"/>
            <a:ext cx="9144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cs typeface="Arial" charset="0"/>
            </a:endParaRPr>
          </a:p>
        </p:txBody>
      </p:sp>
      <p:sp>
        <p:nvSpPr>
          <p:cNvPr id="4" name="Content Placeholder 8">
            <a:extLst>
              <a:ext uri="{FF2B5EF4-FFF2-40B4-BE49-F238E27FC236}">
                <a16:creationId xmlns:a16="http://schemas.microsoft.com/office/drawing/2014/main" id="{840E5427-EBCD-4080-814D-A01BC9C90B1A}"/>
              </a:ext>
            </a:extLst>
          </p:cNvPr>
          <p:cNvSpPr txBox="1">
            <a:spLocks/>
          </p:cNvSpPr>
          <p:nvPr userDrawn="1"/>
        </p:nvSpPr>
        <p:spPr>
          <a:xfrm>
            <a:off x="8593138" y="6418263"/>
            <a:ext cx="550862" cy="228600"/>
          </a:xfrm>
          <a:prstGeom prst="rect">
            <a:avLst/>
          </a:prstGeom>
        </p:spPr>
        <p:txBody>
          <a:bodyPr anchor="ctr"/>
          <a:lstStyle>
            <a:lvl1pPr marL="0" indent="0" algn="l" defTabSz="914400" rtl="0" eaLnBrk="1" latinLnBrk="0" hangingPunct="1">
              <a:spcBef>
                <a:spcPts val="600"/>
              </a:spcBef>
              <a:spcAft>
                <a:spcPts val="0"/>
              </a:spcAft>
              <a:buClrTx/>
              <a:buFontTx/>
              <a:buNone/>
              <a:tabLst>
                <a:tab pos="1201738" algn="l"/>
              </a:tabLst>
              <a:defRPr sz="8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fontAlgn="auto">
              <a:defRPr/>
            </a:pPr>
            <a:r>
              <a:rPr lang="en-US" dirty="0">
                <a:solidFill>
                  <a:schemeClr val="bg1"/>
                </a:solidFill>
                <a:latin typeface="Arial" charset="0"/>
                <a:cs typeface="Arial" charset="0"/>
              </a:rPr>
              <a:t> </a:t>
            </a:r>
            <a:fld id="{C71C6CBE-7B38-4470-BA29-EC4941157C2A}" type="slidenum">
              <a:rPr lang="en-US" smtClean="0">
                <a:solidFill>
                  <a:schemeClr val="bg1"/>
                </a:solidFill>
                <a:latin typeface="Arial" charset="0"/>
                <a:ea typeface="Arial" charset="0"/>
                <a:cs typeface="Arial" charset="0"/>
              </a:rPr>
              <a:pPr algn="ctr" fontAlgn="auto">
                <a:defRPr/>
              </a:pPr>
              <a:t>‹#›</a:t>
            </a:fld>
            <a:endParaRPr lang="en-US" dirty="0">
              <a:solidFill>
                <a:schemeClr val="bg1"/>
              </a:solidFill>
              <a:latin typeface="Arial" charset="0"/>
              <a:ea typeface="Arial" charset="0"/>
              <a:cs typeface="Arial" charset="0"/>
            </a:endParaRPr>
          </a:p>
        </p:txBody>
      </p:sp>
      <p:pic>
        <p:nvPicPr>
          <p:cNvPr id="5" name="Picture 10">
            <a:extLst>
              <a:ext uri="{FF2B5EF4-FFF2-40B4-BE49-F238E27FC236}">
                <a16:creationId xmlns:a16="http://schemas.microsoft.com/office/drawing/2014/main" id="{0956A9DD-4B82-410A-86AB-2206971DDEE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l="7423" t="21906" r="7899" b="21677"/>
          <a:stretch>
            <a:fillRect/>
          </a:stretch>
        </p:blipFill>
        <p:spPr bwMode="auto">
          <a:xfrm>
            <a:off x="400050" y="6308725"/>
            <a:ext cx="142081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457200" y="749808"/>
            <a:ext cx="8348472" cy="5422392"/>
          </a:xfrm>
        </p:spPr>
        <p:txBody>
          <a:bodyPr anchor="ctr"/>
          <a:lstStyle>
            <a:lvl1pPr algn="l">
              <a:lnSpc>
                <a:spcPct val="80000"/>
              </a:lnSpc>
              <a:defRPr sz="3600" b="1" i="0">
                <a:solidFill>
                  <a:schemeClr val="bg1"/>
                </a:solidFill>
                <a:latin typeface="+mj-lt"/>
                <a:ea typeface="Georgia Bold" charset="0"/>
                <a:cs typeface="Georgia Bold" charset="0"/>
              </a:defRPr>
            </a:lvl1pPr>
          </a:lstStyle>
          <a:p>
            <a:r>
              <a:rPr lang="en-US"/>
              <a:t>Click to edit Master title style</a:t>
            </a:r>
            <a:endParaRPr lang="en-US" dirty="0"/>
          </a:p>
        </p:txBody>
      </p:sp>
    </p:spTree>
    <p:extLst>
      <p:ext uri="{BB962C8B-B14F-4D97-AF65-F5344CB8AC3E}">
        <p14:creationId xmlns:p14="http://schemas.microsoft.com/office/powerpoint/2010/main" val="2296921118"/>
      </p:ext>
    </p:extLst>
  </p:cSld>
  <p:clrMapOvr>
    <a:masterClrMapping/>
  </p:clrMapOvr>
  <p:transition>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Summary w/ Two Logo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6CACF66-B9BC-4B40-9D2D-634893E42861}"/>
              </a:ext>
            </a:extLst>
          </p:cNvPr>
          <p:cNvSpPr/>
          <p:nvPr userDrawn="1"/>
        </p:nvSpPr>
        <p:spPr>
          <a:xfrm>
            <a:off x="0" y="1411288"/>
            <a:ext cx="182563" cy="3171825"/>
          </a:xfrm>
          <a:prstGeom prst="rect">
            <a:avLst/>
          </a:prstGeom>
          <a:solidFill>
            <a:srgbClr val="A4CE4E"/>
          </a:solidFill>
          <a:ln>
            <a:noFill/>
          </a:ln>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endParaRPr lang="en-US" dirty="0"/>
          </a:p>
        </p:txBody>
      </p:sp>
      <p:sp>
        <p:nvSpPr>
          <p:cNvPr id="16" name="Title 1"/>
          <p:cNvSpPr>
            <a:spLocks noGrp="1"/>
          </p:cNvSpPr>
          <p:nvPr>
            <p:ph type="title"/>
          </p:nvPr>
        </p:nvSpPr>
        <p:spPr>
          <a:xfrm>
            <a:off x="246510" y="226800"/>
            <a:ext cx="7084923" cy="511200"/>
          </a:xfrm>
          <a:prstGeom prst="rect">
            <a:avLst/>
          </a:prstGeom>
        </p:spPr>
        <p:txBody>
          <a:bodyPr/>
          <a:lstStyle/>
          <a:p>
            <a:r>
              <a:rPr lang="en-US"/>
              <a:t>Click to edit Master title style</a:t>
            </a:r>
            <a:endParaRPr lang="en-CA" dirty="0"/>
          </a:p>
        </p:txBody>
      </p:sp>
      <p:sp>
        <p:nvSpPr>
          <p:cNvPr id="17" name="Text Placeholder 14"/>
          <p:cNvSpPr>
            <a:spLocks noGrp="1"/>
          </p:cNvSpPr>
          <p:nvPr>
            <p:ph type="body" sz="quarter" idx="20"/>
          </p:nvPr>
        </p:nvSpPr>
        <p:spPr>
          <a:xfrm>
            <a:off x="247422" y="731304"/>
            <a:ext cx="7084923" cy="363600"/>
          </a:xfrm>
        </p:spPr>
        <p:txBody>
          <a:bodyPr/>
          <a:lstStyle>
            <a:lvl1pPr marL="0" indent="0">
              <a:buNone/>
              <a:defRPr>
                <a:solidFill>
                  <a:schemeClr val="accent1"/>
                </a:solidFill>
              </a:defRPr>
            </a:lvl1pPr>
          </a:lstStyle>
          <a:p>
            <a:pPr lvl="0"/>
            <a:r>
              <a:rPr lang="en-US"/>
              <a:t>Click to edit Master text styles</a:t>
            </a:r>
          </a:p>
        </p:txBody>
      </p:sp>
      <p:sp>
        <p:nvSpPr>
          <p:cNvPr id="11" name="Picture Placeholder 3"/>
          <p:cNvSpPr>
            <a:spLocks noGrp="1"/>
          </p:cNvSpPr>
          <p:nvPr>
            <p:ph type="pic" sz="quarter" idx="17"/>
          </p:nvPr>
        </p:nvSpPr>
        <p:spPr>
          <a:xfrm>
            <a:off x="7389495" y="234316"/>
            <a:ext cx="1411605" cy="502920"/>
          </a:xfrm>
        </p:spPr>
        <p:txBody>
          <a:bodyPr rtlCol="0" anchor="ctr" anchorCtr="1">
            <a:noAutofit/>
          </a:bodyPr>
          <a:lstStyle>
            <a:lvl1pPr algn="ctr">
              <a:defRPr sz="900"/>
            </a:lvl1pPr>
          </a:lstStyle>
          <a:p>
            <a:pPr lvl="0"/>
            <a:r>
              <a:rPr lang="en-US" noProof="0"/>
              <a:t>Click icon to add picture</a:t>
            </a:r>
            <a:endParaRPr lang="en-CA" noProof="0" dirty="0"/>
          </a:p>
        </p:txBody>
      </p:sp>
      <p:sp>
        <p:nvSpPr>
          <p:cNvPr id="9" name="Picture Placeholder 3"/>
          <p:cNvSpPr>
            <a:spLocks noGrp="1"/>
          </p:cNvSpPr>
          <p:nvPr>
            <p:ph type="pic" sz="quarter" idx="21"/>
          </p:nvPr>
        </p:nvSpPr>
        <p:spPr>
          <a:xfrm>
            <a:off x="7389495" y="777241"/>
            <a:ext cx="1411605" cy="502920"/>
          </a:xfrm>
        </p:spPr>
        <p:txBody>
          <a:bodyPr rtlCol="0" anchor="ctr" anchorCtr="1">
            <a:noAutofit/>
          </a:bodyPr>
          <a:lstStyle>
            <a:lvl1pPr algn="ctr">
              <a:defRPr sz="900"/>
            </a:lvl1pPr>
          </a:lstStyle>
          <a:p>
            <a:pPr lvl="0"/>
            <a:r>
              <a:rPr lang="en-US" noProof="0"/>
              <a:t>Click icon to add picture</a:t>
            </a:r>
            <a:endParaRPr lang="en-CA" noProof="0" dirty="0"/>
          </a:p>
        </p:txBody>
      </p:sp>
      <p:sp>
        <p:nvSpPr>
          <p:cNvPr id="10" name="Text Placeholder 4"/>
          <p:cNvSpPr>
            <a:spLocks noGrp="1"/>
          </p:cNvSpPr>
          <p:nvPr>
            <p:ph type="body" sz="quarter" idx="22"/>
          </p:nvPr>
        </p:nvSpPr>
        <p:spPr>
          <a:xfrm>
            <a:off x="280800" y="5932800"/>
            <a:ext cx="8460000" cy="324000"/>
          </a:xfrm>
        </p:spPr>
        <p:txBody>
          <a:bodyPr anchor="b">
            <a:normAutofit/>
          </a:bodyPr>
          <a:lstStyle>
            <a:lvl1pPr>
              <a:lnSpc>
                <a:spcPct val="90000"/>
              </a:lnSpc>
              <a:spcBef>
                <a:spcPts val="0"/>
              </a:spcBef>
              <a:defRPr sz="1000">
                <a:solidFill>
                  <a:srgbClr val="7F7F7F"/>
                </a:solidFill>
              </a:defRPr>
            </a:lvl1pPr>
            <a:lvl2pPr marL="0" indent="0">
              <a:buNone/>
              <a:defRPr/>
            </a:lvl2pPr>
          </a:lstStyle>
          <a:p>
            <a:pPr lvl="0"/>
            <a:r>
              <a:rPr lang="en-US"/>
              <a:t>Click to edit Master text styles</a:t>
            </a:r>
          </a:p>
        </p:txBody>
      </p:sp>
      <p:sp>
        <p:nvSpPr>
          <p:cNvPr id="12" name="Text Placeholder 9"/>
          <p:cNvSpPr>
            <a:spLocks noGrp="1"/>
          </p:cNvSpPr>
          <p:nvPr>
            <p:ph type="body" sz="quarter" idx="23"/>
          </p:nvPr>
        </p:nvSpPr>
        <p:spPr>
          <a:xfrm>
            <a:off x="262800" y="1411288"/>
            <a:ext cx="7799387" cy="317182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Tree>
    <p:extLst>
      <p:ext uri="{BB962C8B-B14F-4D97-AF65-F5344CB8AC3E}">
        <p14:creationId xmlns:p14="http://schemas.microsoft.com/office/powerpoint/2010/main" val="327291156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2_Summary w/ Two-line Header &amp; Two Logo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97F1913-AA3A-43DD-81EE-7F31931329B1}"/>
              </a:ext>
            </a:extLst>
          </p:cNvPr>
          <p:cNvSpPr/>
          <p:nvPr userDrawn="1"/>
        </p:nvSpPr>
        <p:spPr>
          <a:xfrm>
            <a:off x="0" y="1793875"/>
            <a:ext cx="182563" cy="3171825"/>
          </a:xfrm>
          <a:prstGeom prst="rect">
            <a:avLst/>
          </a:prstGeom>
          <a:solidFill>
            <a:srgbClr val="A4CE4E"/>
          </a:solidFill>
          <a:ln>
            <a:noFill/>
          </a:ln>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endParaRPr lang="en-US" dirty="0"/>
          </a:p>
        </p:txBody>
      </p:sp>
      <p:sp>
        <p:nvSpPr>
          <p:cNvPr id="16" name="Title 1"/>
          <p:cNvSpPr>
            <a:spLocks noGrp="1"/>
          </p:cNvSpPr>
          <p:nvPr>
            <p:ph type="title"/>
          </p:nvPr>
        </p:nvSpPr>
        <p:spPr>
          <a:xfrm>
            <a:off x="246510" y="226800"/>
            <a:ext cx="6840000" cy="511200"/>
          </a:xfrm>
          <a:prstGeom prst="rect">
            <a:avLst/>
          </a:prstGeom>
        </p:spPr>
        <p:txBody>
          <a:bodyPr/>
          <a:lstStyle/>
          <a:p>
            <a:r>
              <a:rPr lang="en-US"/>
              <a:t>Click to edit Master title style</a:t>
            </a:r>
            <a:endParaRPr lang="en-CA" dirty="0"/>
          </a:p>
        </p:txBody>
      </p:sp>
      <p:sp>
        <p:nvSpPr>
          <p:cNvPr id="17" name="Text Placeholder 14"/>
          <p:cNvSpPr>
            <a:spLocks noGrp="1"/>
          </p:cNvSpPr>
          <p:nvPr>
            <p:ph type="body" sz="quarter" idx="20"/>
          </p:nvPr>
        </p:nvSpPr>
        <p:spPr>
          <a:xfrm>
            <a:off x="247422" y="1097064"/>
            <a:ext cx="6840000" cy="363600"/>
          </a:xfrm>
        </p:spPr>
        <p:txBody>
          <a:bodyPr/>
          <a:lstStyle>
            <a:lvl1pPr marL="0" indent="0">
              <a:buNone/>
              <a:defRPr>
                <a:solidFill>
                  <a:schemeClr val="accent1"/>
                </a:solidFill>
              </a:defRPr>
            </a:lvl1pPr>
          </a:lstStyle>
          <a:p>
            <a:pPr lvl="0"/>
            <a:r>
              <a:rPr lang="en-US"/>
              <a:t>Click to edit Master text styles</a:t>
            </a:r>
          </a:p>
        </p:txBody>
      </p:sp>
      <p:sp>
        <p:nvSpPr>
          <p:cNvPr id="11" name="Picture Placeholder 3"/>
          <p:cNvSpPr>
            <a:spLocks noGrp="1"/>
          </p:cNvSpPr>
          <p:nvPr>
            <p:ph type="pic" sz="quarter" idx="17"/>
          </p:nvPr>
        </p:nvSpPr>
        <p:spPr>
          <a:xfrm>
            <a:off x="7389495" y="234316"/>
            <a:ext cx="1411605" cy="502920"/>
          </a:xfrm>
        </p:spPr>
        <p:txBody>
          <a:bodyPr rtlCol="0" anchor="ctr" anchorCtr="1">
            <a:noAutofit/>
          </a:bodyPr>
          <a:lstStyle>
            <a:lvl1pPr algn="ctr">
              <a:defRPr sz="900"/>
            </a:lvl1pPr>
          </a:lstStyle>
          <a:p>
            <a:pPr lvl="0"/>
            <a:r>
              <a:rPr lang="en-US" noProof="0"/>
              <a:t>Click icon to add picture</a:t>
            </a:r>
            <a:endParaRPr lang="en-CA" noProof="0" dirty="0"/>
          </a:p>
        </p:txBody>
      </p:sp>
      <p:sp>
        <p:nvSpPr>
          <p:cNvPr id="9" name="Picture Placeholder 3"/>
          <p:cNvSpPr>
            <a:spLocks noGrp="1"/>
          </p:cNvSpPr>
          <p:nvPr>
            <p:ph type="pic" sz="quarter" idx="21"/>
          </p:nvPr>
        </p:nvSpPr>
        <p:spPr>
          <a:xfrm>
            <a:off x="7389495" y="777241"/>
            <a:ext cx="1411605" cy="502920"/>
          </a:xfrm>
        </p:spPr>
        <p:txBody>
          <a:bodyPr rtlCol="0" anchor="ctr" anchorCtr="1">
            <a:noAutofit/>
          </a:bodyPr>
          <a:lstStyle>
            <a:lvl1pPr algn="ctr">
              <a:defRPr sz="900"/>
            </a:lvl1pPr>
          </a:lstStyle>
          <a:p>
            <a:pPr lvl="0"/>
            <a:r>
              <a:rPr lang="en-US" noProof="0"/>
              <a:t>Click icon to add picture</a:t>
            </a:r>
            <a:endParaRPr lang="en-CA" noProof="0" dirty="0"/>
          </a:p>
        </p:txBody>
      </p:sp>
      <p:sp>
        <p:nvSpPr>
          <p:cNvPr id="10" name="Text Placeholder 4"/>
          <p:cNvSpPr>
            <a:spLocks noGrp="1"/>
          </p:cNvSpPr>
          <p:nvPr>
            <p:ph type="body" sz="quarter" idx="22"/>
          </p:nvPr>
        </p:nvSpPr>
        <p:spPr>
          <a:xfrm>
            <a:off x="280800" y="5932800"/>
            <a:ext cx="8460000" cy="324000"/>
          </a:xfrm>
        </p:spPr>
        <p:txBody>
          <a:bodyPr anchor="b">
            <a:normAutofit/>
          </a:bodyPr>
          <a:lstStyle>
            <a:lvl1pPr>
              <a:lnSpc>
                <a:spcPct val="100000"/>
              </a:lnSpc>
              <a:spcBef>
                <a:spcPts val="0"/>
              </a:spcBef>
              <a:defRPr sz="1000">
                <a:solidFill>
                  <a:srgbClr val="7F7F7F"/>
                </a:solidFill>
              </a:defRPr>
            </a:lvl1pPr>
            <a:lvl2pPr marL="0" indent="0">
              <a:buNone/>
              <a:defRPr/>
            </a:lvl2pPr>
          </a:lstStyle>
          <a:p>
            <a:pPr lvl="0"/>
            <a:r>
              <a:rPr lang="en-US"/>
              <a:t>Click to edit Master text styles</a:t>
            </a:r>
          </a:p>
        </p:txBody>
      </p:sp>
      <p:sp>
        <p:nvSpPr>
          <p:cNvPr id="12" name="Text Placeholder 9"/>
          <p:cNvSpPr>
            <a:spLocks noGrp="1"/>
          </p:cNvSpPr>
          <p:nvPr>
            <p:ph type="body" sz="quarter" idx="23"/>
          </p:nvPr>
        </p:nvSpPr>
        <p:spPr>
          <a:xfrm>
            <a:off x="280800" y="1794510"/>
            <a:ext cx="8460000" cy="3171825"/>
          </a:xfrm>
        </p:spPr>
        <p:txBody>
          <a:bodyPr/>
          <a:lstStyle>
            <a:lvl5pPr marL="576000" indent="-144000">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Tree>
    <p:extLst>
      <p:ext uri="{BB962C8B-B14F-4D97-AF65-F5344CB8AC3E}">
        <p14:creationId xmlns:p14="http://schemas.microsoft.com/office/powerpoint/2010/main" val="177870643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Cover Page with Photo">
    <p:bg>
      <p:bgPr>
        <a:solidFill>
          <a:schemeClr val="bg1"/>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0" hasCustomPrompt="1"/>
          </p:nvPr>
        </p:nvSpPr>
        <p:spPr>
          <a:xfrm>
            <a:off x="-1" y="1"/>
            <a:ext cx="7772400" cy="4648198"/>
          </a:xfrm>
          <a:solidFill>
            <a:schemeClr val="bg1">
              <a:lumMod val="95000"/>
            </a:schemeClr>
          </a:solidFill>
        </p:spPr>
        <p:txBody>
          <a:bodyPr anchor="ctr"/>
          <a:lstStyle>
            <a:lvl1pPr algn="ctr">
              <a:defRPr sz="9600" b="0" i="0">
                <a:solidFill>
                  <a:schemeClr val="bg1">
                    <a:lumMod val="85000"/>
                  </a:schemeClr>
                </a:solidFill>
                <a:latin typeface="+mn-lt"/>
                <a:cs typeface="Arial" charset="0"/>
              </a:defRPr>
            </a:lvl1pPr>
          </a:lstStyle>
          <a:p>
            <a:r>
              <a:rPr lang="en-US" dirty="0"/>
              <a:t>IMAGE</a:t>
            </a:r>
          </a:p>
        </p:txBody>
      </p:sp>
      <p:sp>
        <p:nvSpPr>
          <p:cNvPr id="2" name="Rectangle 1">
            <a:extLst>
              <a:ext uri="{FF2B5EF4-FFF2-40B4-BE49-F238E27FC236}">
                <a16:creationId xmlns:a16="http://schemas.microsoft.com/office/drawing/2014/main" id="{B61F6583-42B3-4F6F-AA58-843A6E64BE5C}"/>
              </a:ext>
            </a:extLst>
          </p:cNvPr>
          <p:cNvSpPr/>
          <p:nvPr userDrawn="1"/>
        </p:nvSpPr>
        <p:spPr>
          <a:xfrm>
            <a:off x="-1" y="4660210"/>
            <a:ext cx="9142945" cy="21977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cs typeface="Open Sans Bold"/>
            </a:endParaRPr>
          </a:p>
        </p:txBody>
      </p:sp>
      <p:sp>
        <p:nvSpPr>
          <p:cNvPr id="10" name="Title 1"/>
          <p:cNvSpPr>
            <a:spLocks noGrp="1"/>
          </p:cNvSpPr>
          <p:nvPr>
            <p:ph type="ctrTitle" hasCustomPrompt="1"/>
          </p:nvPr>
        </p:nvSpPr>
        <p:spPr bwMode="white">
          <a:xfrm>
            <a:off x="442911" y="4854556"/>
            <a:ext cx="7327116" cy="615553"/>
          </a:xfrm>
        </p:spPr>
        <p:txBody>
          <a:bodyPr anchor="b"/>
          <a:lstStyle>
            <a:lvl1pPr algn="l">
              <a:lnSpc>
                <a:spcPct val="80000"/>
              </a:lnSpc>
              <a:defRPr sz="3400" b="1" i="0" cap="none" baseline="0">
                <a:solidFill>
                  <a:schemeClr val="tx1"/>
                </a:solidFill>
                <a:latin typeface="+mj-lt"/>
                <a:cs typeface="Georgia Bold" charset="0"/>
              </a:defRPr>
            </a:lvl1pPr>
          </a:lstStyle>
          <a:p>
            <a:r>
              <a:rPr lang="en-US" dirty="0"/>
              <a:t>Presentation Title</a:t>
            </a:r>
          </a:p>
        </p:txBody>
      </p:sp>
      <p:sp>
        <p:nvSpPr>
          <p:cNvPr id="9" name="Subtitle 2"/>
          <p:cNvSpPr>
            <a:spLocks noGrp="1"/>
          </p:cNvSpPr>
          <p:nvPr>
            <p:ph type="subTitle" idx="1" hasCustomPrompt="1"/>
          </p:nvPr>
        </p:nvSpPr>
        <p:spPr bwMode="white">
          <a:xfrm>
            <a:off x="442912" y="5599402"/>
            <a:ext cx="7327116" cy="231825"/>
          </a:xfrm>
        </p:spPr>
        <p:txBody>
          <a:bodyPr anchor="ctr">
            <a:noAutofit/>
          </a:bodyPr>
          <a:lstStyle>
            <a:lvl1pPr marL="0" indent="0" algn="l">
              <a:lnSpc>
                <a:spcPct val="80000"/>
              </a:lnSpc>
              <a:spcBef>
                <a:spcPts val="300"/>
              </a:spcBef>
              <a:buNone/>
              <a:defRPr sz="1800" b="0" i="0" cap="none" spc="0" baseline="0">
                <a:solidFill>
                  <a:schemeClr val="tx1"/>
                </a:solidFill>
                <a:latin typeface="+mn-lt"/>
                <a:cs typeface="Arial" charset="0"/>
              </a:defRPr>
            </a:lvl1pPr>
            <a:lvl2pPr marL="456758" indent="0" algn="ctr">
              <a:buNone/>
              <a:defRPr>
                <a:solidFill>
                  <a:schemeClr val="tx1">
                    <a:tint val="75000"/>
                  </a:schemeClr>
                </a:solidFill>
              </a:defRPr>
            </a:lvl2pPr>
            <a:lvl3pPr marL="913514" indent="0" algn="ctr">
              <a:buNone/>
              <a:defRPr>
                <a:solidFill>
                  <a:schemeClr val="tx1">
                    <a:tint val="75000"/>
                  </a:schemeClr>
                </a:solidFill>
              </a:defRPr>
            </a:lvl3pPr>
            <a:lvl4pPr marL="1370274" indent="0" algn="ctr">
              <a:buNone/>
              <a:defRPr>
                <a:solidFill>
                  <a:schemeClr val="tx1">
                    <a:tint val="75000"/>
                  </a:schemeClr>
                </a:solidFill>
              </a:defRPr>
            </a:lvl4pPr>
            <a:lvl5pPr marL="1827029" indent="0" algn="ctr">
              <a:buNone/>
              <a:defRPr>
                <a:solidFill>
                  <a:schemeClr val="tx1">
                    <a:tint val="75000"/>
                  </a:schemeClr>
                </a:solidFill>
              </a:defRPr>
            </a:lvl5pPr>
            <a:lvl6pPr marL="2283788" indent="0" algn="ctr">
              <a:buNone/>
              <a:defRPr>
                <a:solidFill>
                  <a:schemeClr val="tx1">
                    <a:tint val="75000"/>
                  </a:schemeClr>
                </a:solidFill>
              </a:defRPr>
            </a:lvl6pPr>
            <a:lvl7pPr marL="2740546" indent="0" algn="ctr">
              <a:buNone/>
              <a:defRPr>
                <a:solidFill>
                  <a:schemeClr val="tx1">
                    <a:tint val="75000"/>
                  </a:schemeClr>
                </a:solidFill>
              </a:defRPr>
            </a:lvl7pPr>
            <a:lvl8pPr marL="3197300" indent="0" algn="ctr">
              <a:buNone/>
              <a:defRPr>
                <a:solidFill>
                  <a:schemeClr val="tx1">
                    <a:tint val="75000"/>
                  </a:schemeClr>
                </a:solidFill>
              </a:defRPr>
            </a:lvl8pPr>
            <a:lvl9pPr marL="3654061" indent="0" algn="ctr">
              <a:buNone/>
              <a:defRPr>
                <a:solidFill>
                  <a:schemeClr val="tx1">
                    <a:tint val="75000"/>
                  </a:schemeClr>
                </a:solidFill>
              </a:defRPr>
            </a:lvl9pPr>
          </a:lstStyle>
          <a:p>
            <a:r>
              <a:rPr lang="en-US" dirty="0"/>
              <a:t>Presentation subtitle</a:t>
            </a:r>
          </a:p>
        </p:txBody>
      </p:sp>
      <p:sp>
        <p:nvSpPr>
          <p:cNvPr id="13" name="Rectangle 12">
            <a:extLst>
              <a:ext uri="{FF2B5EF4-FFF2-40B4-BE49-F238E27FC236}">
                <a16:creationId xmlns:a16="http://schemas.microsoft.com/office/drawing/2014/main" id="{E69EFC6A-7316-466A-91AA-62F869B8CE9C}"/>
              </a:ext>
            </a:extLst>
          </p:cNvPr>
          <p:cNvSpPr/>
          <p:nvPr/>
        </p:nvSpPr>
        <p:spPr>
          <a:xfrm>
            <a:off x="7770028" y="2"/>
            <a:ext cx="341797" cy="46481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dirty="0">
              <a:latin typeface="Arial" charset="0"/>
              <a:cs typeface="Arial" charset="0"/>
            </a:endParaRPr>
          </a:p>
        </p:txBody>
      </p:sp>
      <p:sp>
        <p:nvSpPr>
          <p:cNvPr id="14" name="Rectangle 13">
            <a:extLst>
              <a:ext uri="{FF2B5EF4-FFF2-40B4-BE49-F238E27FC236}">
                <a16:creationId xmlns:a16="http://schemas.microsoft.com/office/drawing/2014/main" id="{7E101183-84EB-4F92-B06D-0732D22200FA}"/>
              </a:ext>
            </a:extLst>
          </p:cNvPr>
          <p:cNvSpPr/>
          <p:nvPr/>
        </p:nvSpPr>
        <p:spPr>
          <a:xfrm>
            <a:off x="8111824" y="2"/>
            <a:ext cx="1031120" cy="46481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dirty="0">
              <a:latin typeface="Arial" charset="0"/>
              <a:cs typeface="Arial" charset="0"/>
            </a:endParaRPr>
          </a:p>
        </p:txBody>
      </p:sp>
      <p:pic>
        <p:nvPicPr>
          <p:cNvPr id="19" name="Picture 18">
            <a:extLst>
              <a:ext uri="{FF2B5EF4-FFF2-40B4-BE49-F238E27FC236}">
                <a16:creationId xmlns:a16="http://schemas.microsoft.com/office/drawing/2014/main" id="{C3D7D108-3C1E-499D-8D37-40F5500F9586}"/>
              </a:ext>
            </a:extLst>
          </p:cNvPr>
          <p:cNvPicPr>
            <a:picLocks noChangeAspect="1"/>
          </p:cNvPicPr>
          <p:nvPr userDrawn="1"/>
        </p:nvPicPr>
        <p:blipFill rotWithShape="1">
          <a:blip r:embed="rId2">
            <a:extLst>
              <a:ext uri="{28A0092B-C50C-407E-A947-70E740481C1C}">
                <a14:useLocalDpi xmlns:a14="http://schemas.microsoft.com/office/drawing/2010/main"/>
              </a:ext>
            </a:extLst>
          </a:blip>
          <a:srcRect l="-2" t="-9974" r="-5403" b="-8932"/>
          <a:stretch/>
        </p:blipFill>
        <p:spPr>
          <a:xfrm>
            <a:off x="457201" y="6319520"/>
            <a:ext cx="1384389" cy="337056"/>
          </a:xfrm>
          <a:prstGeom prst="rect">
            <a:avLst/>
          </a:prstGeom>
          <a:noFill/>
          <a:ln>
            <a:noFill/>
          </a:ln>
        </p:spPr>
      </p:pic>
      <p:sp>
        <p:nvSpPr>
          <p:cNvPr id="7" name="Content Placeholder 6">
            <a:extLst>
              <a:ext uri="{FF2B5EF4-FFF2-40B4-BE49-F238E27FC236}">
                <a16:creationId xmlns:a16="http://schemas.microsoft.com/office/drawing/2014/main" id="{266C100E-6070-4BBA-9C2E-FE70FE714F52}"/>
              </a:ext>
            </a:extLst>
          </p:cNvPr>
          <p:cNvSpPr>
            <a:spLocks noGrp="1"/>
          </p:cNvSpPr>
          <p:nvPr>
            <p:ph sz="quarter" idx="19" hasCustomPrompt="1"/>
          </p:nvPr>
        </p:nvSpPr>
        <p:spPr>
          <a:xfrm>
            <a:off x="5354254" y="6230472"/>
            <a:ext cx="1524957" cy="522532"/>
          </a:xfrm>
        </p:spPr>
        <p:txBody>
          <a:bodyPr anchor="ctr"/>
          <a:lstStyle>
            <a:lvl1pPr marL="0" marR="0" indent="0" algn="ctr" defTabSz="914400" rtl="0" eaLnBrk="1" fontAlgn="auto" latinLnBrk="0" hangingPunct="1">
              <a:lnSpc>
                <a:spcPct val="100000"/>
              </a:lnSpc>
              <a:spcBef>
                <a:spcPts val="1200"/>
              </a:spcBef>
              <a:spcAft>
                <a:spcPts val="0"/>
              </a:spcAft>
              <a:buClrTx/>
              <a:buSzTx/>
              <a:buFontTx/>
              <a:buNone/>
              <a:tabLst>
                <a:tab pos="1201738" algn="l"/>
              </a:tabLst>
              <a:defRPr sz="900">
                <a:solidFill>
                  <a:schemeClr val="bg2"/>
                </a:solidFill>
              </a:defRPr>
            </a:lvl1pPr>
          </a:lstStyle>
          <a:p>
            <a:r>
              <a:rPr lang="en-US" dirty="0"/>
              <a:t>Drag picture to placeholder or click icon to add client logo</a:t>
            </a:r>
            <a:endParaRPr lang="en-CA" dirty="0"/>
          </a:p>
        </p:txBody>
      </p:sp>
      <p:sp>
        <p:nvSpPr>
          <p:cNvPr id="22" name="Content Placeholder 6">
            <a:extLst>
              <a:ext uri="{FF2B5EF4-FFF2-40B4-BE49-F238E27FC236}">
                <a16:creationId xmlns:a16="http://schemas.microsoft.com/office/drawing/2014/main" id="{BE855949-FB2F-4233-9048-692D8A9503EF}"/>
              </a:ext>
            </a:extLst>
          </p:cNvPr>
          <p:cNvSpPr>
            <a:spLocks noGrp="1"/>
          </p:cNvSpPr>
          <p:nvPr>
            <p:ph sz="quarter" idx="20" hasCustomPrompt="1"/>
          </p:nvPr>
        </p:nvSpPr>
        <p:spPr>
          <a:xfrm>
            <a:off x="7169482" y="6228622"/>
            <a:ext cx="1524957" cy="522532"/>
          </a:xfrm>
        </p:spPr>
        <p:txBody>
          <a:bodyPr anchor="ctr"/>
          <a:lstStyle>
            <a:lvl1pPr marL="0" marR="0" indent="0" algn="ctr" defTabSz="914400" rtl="0" eaLnBrk="1" fontAlgn="auto" latinLnBrk="0" hangingPunct="1">
              <a:lnSpc>
                <a:spcPct val="100000"/>
              </a:lnSpc>
              <a:spcBef>
                <a:spcPts val="1200"/>
              </a:spcBef>
              <a:spcAft>
                <a:spcPts val="0"/>
              </a:spcAft>
              <a:buClrTx/>
              <a:buSzTx/>
              <a:buFontTx/>
              <a:buNone/>
              <a:tabLst>
                <a:tab pos="1201738" algn="l"/>
              </a:tabLst>
              <a:defRPr sz="900">
                <a:solidFill>
                  <a:schemeClr val="bg2"/>
                </a:solidFill>
              </a:defRPr>
            </a:lvl1pPr>
          </a:lstStyle>
          <a:p>
            <a:r>
              <a:rPr lang="en-US" dirty="0"/>
              <a:t>Drag picture to placeholder or click icon to add broker logo</a:t>
            </a:r>
            <a:endParaRPr lang="en-CA" dirty="0"/>
          </a:p>
        </p:txBody>
      </p:sp>
    </p:spTree>
    <p:extLst>
      <p:ext uri="{BB962C8B-B14F-4D97-AF65-F5344CB8AC3E}">
        <p14:creationId xmlns:p14="http://schemas.microsoft.com/office/powerpoint/2010/main" val="290193874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Cover Page - Reverse Logo">
    <p:spTree>
      <p:nvGrpSpPr>
        <p:cNvPr id="1" name=""/>
        <p:cNvGrpSpPr/>
        <p:nvPr/>
      </p:nvGrpSpPr>
      <p:grpSpPr>
        <a:xfrm>
          <a:off x="0" y="0"/>
          <a:ext cx="0" cy="0"/>
          <a:chOff x="0" y="0"/>
          <a:chExt cx="0" cy="0"/>
        </a:xfrm>
      </p:grpSpPr>
      <p:sp>
        <p:nvSpPr>
          <p:cNvPr id="5" name="Rectangle 4"/>
          <p:cNvSpPr/>
          <p:nvPr userDrawn="1"/>
        </p:nvSpPr>
        <p:spPr>
          <a:xfrm>
            <a:off x="2" y="0"/>
            <a:ext cx="9143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dirty="0">
              <a:latin typeface="Arial" charset="0"/>
              <a:cs typeface="Arial" charset="0"/>
            </a:endParaRPr>
          </a:p>
        </p:txBody>
      </p:sp>
      <p:sp>
        <p:nvSpPr>
          <p:cNvPr id="13" name="Title 1">
            <a:extLst>
              <a:ext uri="{FF2B5EF4-FFF2-40B4-BE49-F238E27FC236}">
                <a16:creationId xmlns:a16="http://schemas.microsoft.com/office/drawing/2014/main" id="{8AC0D03F-F761-764B-8C25-975C1CFF96A1}"/>
              </a:ext>
            </a:extLst>
          </p:cNvPr>
          <p:cNvSpPr>
            <a:spLocks noGrp="1"/>
          </p:cNvSpPr>
          <p:nvPr>
            <p:ph type="ctrTitle" hasCustomPrompt="1"/>
          </p:nvPr>
        </p:nvSpPr>
        <p:spPr bwMode="white">
          <a:xfrm>
            <a:off x="457200" y="3987483"/>
            <a:ext cx="5097090" cy="1215588"/>
          </a:xfrm>
        </p:spPr>
        <p:txBody>
          <a:bodyPr anchor="b"/>
          <a:lstStyle>
            <a:lvl1pPr algn="l">
              <a:lnSpc>
                <a:spcPct val="80000"/>
              </a:lnSpc>
              <a:defRPr sz="3600" b="1" i="0" cap="none" baseline="0">
                <a:solidFill>
                  <a:srgbClr val="FFFFFF"/>
                </a:solidFill>
                <a:latin typeface="+mj-lt"/>
                <a:cs typeface="Georgia Bold" charset="0"/>
              </a:defRPr>
            </a:lvl1pPr>
          </a:lstStyle>
          <a:p>
            <a:r>
              <a:rPr lang="en-US" dirty="0"/>
              <a:t>Presentation Title</a:t>
            </a:r>
          </a:p>
        </p:txBody>
      </p:sp>
      <p:sp>
        <p:nvSpPr>
          <p:cNvPr id="14" name="Subtitle 2">
            <a:extLst>
              <a:ext uri="{FF2B5EF4-FFF2-40B4-BE49-F238E27FC236}">
                <a16:creationId xmlns:a16="http://schemas.microsoft.com/office/drawing/2014/main" id="{CDE42373-4557-BB4F-9297-F9E4DB718369}"/>
              </a:ext>
            </a:extLst>
          </p:cNvPr>
          <p:cNvSpPr>
            <a:spLocks noGrp="1"/>
          </p:cNvSpPr>
          <p:nvPr>
            <p:ph type="subTitle" idx="1" hasCustomPrompt="1"/>
          </p:nvPr>
        </p:nvSpPr>
        <p:spPr bwMode="white">
          <a:xfrm>
            <a:off x="457201" y="5345291"/>
            <a:ext cx="3896359" cy="335328"/>
          </a:xfrm>
        </p:spPr>
        <p:txBody>
          <a:bodyPr anchor="t">
            <a:noAutofit/>
          </a:bodyPr>
          <a:lstStyle>
            <a:lvl1pPr marL="0" indent="0" algn="l">
              <a:lnSpc>
                <a:spcPct val="80000"/>
              </a:lnSpc>
              <a:spcBef>
                <a:spcPts val="300"/>
              </a:spcBef>
              <a:buNone/>
              <a:defRPr sz="1100" b="0" i="0" cap="none" spc="0" baseline="0">
                <a:solidFill>
                  <a:srgbClr val="FFFFFF"/>
                </a:solidFill>
                <a:latin typeface="+mn-lt"/>
                <a:cs typeface="Arial" charset="0"/>
              </a:defRPr>
            </a:lvl1pPr>
            <a:lvl2pPr marL="456758" indent="0" algn="ctr">
              <a:buNone/>
              <a:defRPr>
                <a:solidFill>
                  <a:schemeClr val="tx1">
                    <a:tint val="75000"/>
                  </a:schemeClr>
                </a:solidFill>
              </a:defRPr>
            </a:lvl2pPr>
            <a:lvl3pPr marL="913514" indent="0" algn="ctr">
              <a:buNone/>
              <a:defRPr>
                <a:solidFill>
                  <a:schemeClr val="tx1">
                    <a:tint val="75000"/>
                  </a:schemeClr>
                </a:solidFill>
              </a:defRPr>
            </a:lvl3pPr>
            <a:lvl4pPr marL="1370274" indent="0" algn="ctr">
              <a:buNone/>
              <a:defRPr>
                <a:solidFill>
                  <a:schemeClr val="tx1">
                    <a:tint val="75000"/>
                  </a:schemeClr>
                </a:solidFill>
              </a:defRPr>
            </a:lvl4pPr>
            <a:lvl5pPr marL="1827029" indent="0" algn="ctr">
              <a:buNone/>
              <a:defRPr>
                <a:solidFill>
                  <a:schemeClr val="tx1">
                    <a:tint val="75000"/>
                  </a:schemeClr>
                </a:solidFill>
              </a:defRPr>
            </a:lvl5pPr>
            <a:lvl6pPr marL="2283788" indent="0" algn="ctr">
              <a:buNone/>
              <a:defRPr>
                <a:solidFill>
                  <a:schemeClr val="tx1">
                    <a:tint val="75000"/>
                  </a:schemeClr>
                </a:solidFill>
              </a:defRPr>
            </a:lvl6pPr>
            <a:lvl7pPr marL="2740546" indent="0" algn="ctr">
              <a:buNone/>
              <a:defRPr>
                <a:solidFill>
                  <a:schemeClr val="tx1">
                    <a:tint val="75000"/>
                  </a:schemeClr>
                </a:solidFill>
              </a:defRPr>
            </a:lvl7pPr>
            <a:lvl8pPr marL="3197300" indent="0" algn="ctr">
              <a:buNone/>
              <a:defRPr>
                <a:solidFill>
                  <a:schemeClr val="tx1">
                    <a:tint val="75000"/>
                  </a:schemeClr>
                </a:solidFill>
              </a:defRPr>
            </a:lvl8pPr>
            <a:lvl9pPr marL="3654061" indent="0" algn="ctr">
              <a:buNone/>
              <a:defRPr>
                <a:solidFill>
                  <a:schemeClr val="tx1">
                    <a:tint val="75000"/>
                  </a:schemeClr>
                </a:solidFill>
              </a:defRPr>
            </a:lvl9pPr>
          </a:lstStyle>
          <a:p>
            <a:r>
              <a:rPr lang="en-US" dirty="0"/>
              <a:t>Presentation subtitle</a:t>
            </a:r>
          </a:p>
        </p:txBody>
      </p:sp>
      <p:pic>
        <p:nvPicPr>
          <p:cNvPr id="10" name="Picture 9">
            <a:extLst>
              <a:ext uri="{FF2B5EF4-FFF2-40B4-BE49-F238E27FC236}">
                <a16:creationId xmlns:a16="http://schemas.microsoft.com/office/drawing/2014/main" id="{276C6A54-B49F-474C-98C2-17F05A03935E}"/>
              </a:ext>
            </a:extLst>
          </p:cNvPr>
          <p:cNvPicPr>
            <a:picLocks noChangeAspect="1"/>
          </p:cNvPicPr>
          <p:nvPr userDrawn="1"/>
        </p:nvPicPr>
        <p:blipFill rotWithShape="1">
          <a:blip r:embed="rId2"/>
          <a:srcRect l="7424" t="21906" r="7900" b="21677"/>
          <a:stretch/>
        </p:blipFill>
        <p:spPr>
          <a:xfrm>
            <a:off x="400754" y="6308535"/>
            <a:ext cx="1420903" cy="367622"/>
          </a:xfrm>
          <a:prstGeom prst="rect">
            <a:avLst/>
          </a:prstGeom>
        </p:spPr>
      </p:pic>
    </p:spTree>
    <p:extLst>
      <p:ext uri="{BB962C8B-B14F-4D97-AF65-F5344CB8AC3E}">
        <p14:creationId xmlns:p14="http://schemas.microsoft.com/office/powerpoint/2010/main" val="402962643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Cover Page - Filmstrip">
    <p:spTree>
      <p:nvGrpSpPr>
        <p:cNvPr id="1" name=""/>
        <p:cNvGrpSpPr/>
        <p:nvPr/>
      </p:nvGrpSpPr>
      <p:grpSpPr>
        <a:xfrm>
          <a:off x="0" y="0"/>
          <a:ext cx="0" cy="0"/>
          <a:chOff x="0" y="0"/>
          <a:chExt cx="0" cy="0"/>
        </a:xfrm>
      </p:grpSpPr>
      <p:sp>
        <p:nvSpPr>
          <p:cNvPr id="14" name="Rectangle 13"/>
          <p:cNvSpPr/>
          <p:nvPr userDrawn="1"/>
        </p:nvSpPr>
        <p:spPr>
          <a:xfrm>
            <a:off x="1" y="0"/>
            <a:ext cx="7774425" cy="6027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dirty="0">
              <a:latin typeface="Arial" charset="0"/>
              <a:cs typeface="Arial" charset="0"/>
            </a:endParaRPr>
          </a:p>
        </p:txBody>
      </p:sp>
      <p:sp>
        <p:nvSpPr>
          <p:cNvPr id="9" name="Title 1"/>
          <p:cNvSpPr>
            <a:spLocks noGrp="1"/>
          </p:cNvSpPr>
          <p:nvPr>
            <p:ph type="ctrTitle" hasCustomPrompt="1"/>
          </p:nvPr>
        </p:nvSpPr>
        <p:spPr bwMode="white">
          <a:xfrm>
            <a:off x="457199" y="3594839"/>
            <a:ext cx="6712281" cy="1215588"/>
          </a:xfrm>
        </p:spPr>
        <p:txBody>
          <a:bodyPr anchor="b"/>
          <a:lstStyle>
            <a:lvl1pPr algn="l">
              <a:lnSpc>
                <a:spcPct val="80000"/>
              </a:lnSpc>
              <a:defRPr sz="3600" b="1" i="0" cap="none" baseline="0">
                <a:solidFill>
                  <a:srgbClr val="FFFFFF"/>
                </a:solidFill>
                <a:latin typeface="+mj-lt"/>
                <a:cs typeface="Georgia Bold" charset="0"/>
              </a:defRPr>
            </a:lvl1pPr>
          </a:lstStyle>
          <a:p>
            <a:r>
              <a:rPr lang="en-US" dirty="0"/>
              <a:t>Presentation Title</a:t>
            </a:r>
          </a:p>
        </p:txBody>
      </p:sp>
      <p:sp>
        <p:nvSpPr>
          <p:cNvPr id="10" name="Subtitle 2"/>
          <p:cNvSpPr>
            <a:spLocks noGrp="1"/>
          </p:cNvSpPr>
          <p:nvPr>
            <p:ph type="subTitle" idx="1" hasCustomPrompt="1"/>
          </p:nvPr>
        </p:nvSpPr>
        <p:spPr bwMode="white">
          <a:xfrm>
            <a:off x="448235" y="4957297"/>
            <a:ext cx="6713113" cy="224305"/>
          </a:xfrm>
        </p:spPr>
        <p:txBody>
          <a:bodyPr anchor="t">
            <a:noAutofit/>
          </a:bodyPr>
          <a:lstStyle>
            <a:lvl1pPr marL="0" indent="0" algn="l">
              <a:lnSpc>
                <a:spcPct val="80000"/>
              </a:lnSpc>
              <a:spcBef>
                <a:spcPts val="300"/>
              </a:spcBef>
              <a:buNone/>
              <a:defRPr sz="1800" b="0" i="0" cap="none" spc="0" baseline="0">
                <a:solidFill>
                  <a:srgbClr val="FFFFFF"/>
                </a:solidFill>
                <a:latin typeface="+mn-lt"/>
                <a:cs typeface="Arial" charset="0"/>
              </a:defRPr>
            </a:lvl1pPr>
            <a:lvl2pPr marL="456758" indent="0" algn="ctr">
              <a:buNone/>
              <a:defRPr>
                <a:solidFill>
                  <a:schemeClr val="tx1">
                    <a:tint val="75000"/>
                  </a:schemeClr>
                </a:solidFill>
              </a:defRPr>
            </a:lvl2pPr>
            <a:lvl3pPr marL="913514" indent="0" algn="ctr">
              <a:buNone/>
              <a:defRPr>
                <a:solidFill>
                  <a:schemeClr val="tx1">
                    <a:tint val="75000"/>
                  </a:schemeClr>
                </a:solidFill>
              </a:defRPr>
            </a:lvl3pPr>
            <a:lvl4pPr marL="1370274" indent="0" algn="ctr">
              <a:buNone/>
              <a:defRPr>
                <a:solidFill>
                  <a:schemeClr val="tx1">
                    <a:tint val="75000"/>
                  </a:schemeClr>
                </a:solidFill>
              </a:defRPr>
            </a:lvl4pPr>
            <a:lvl5pPr marL="1827029" indent="0" algn="ctr">
              <a:buNone/>
              <a:defRPr>
                <a:solidFill>
                  <a:schemeClr val="tx1">
                    <a:tint val="75000"/>
                  </a:schemeClr>
                </a:solidFill>
              </a:defRPr>
            </a:lvl5pPr>
            <a:lvl6pPr marL="2283788" indent="0" algn="ctr">
              <a:buNone/>
              <a:defRPr>
                <a:solidFill>
                  <a:schemeClr val="tx1">
                    <a:tint val="75000"/>
                  </a:schemeClr>
                </a:solidFill>
              </a:defRPr>
            </a:lvl6pPr>
            <a:lvl7pPr marL="2740546" indent="0" algn="ctr">
              <a:buNone/>
              <a:defRPr>
                <a:solidFill>
                  <a:schemeClr val="tx1">
                    <a:tint val="75000"/>
                  </a:schemeClr>
                </a:solidFill>
              </a:defRPr>
            </a:lvl7pPr>
            <a:lvl8pPr marL="3197300" indent="0" algn="ctr">
              <a:buNone/>
              <a:defRPr>
                <a:solidFill>
                  <a:schemeClr val="tx1">
                    <a:tint val="75000"/>
                  </a:schemeClr>
                </a:solidFill>
              </a:defRPr>
            </a:lvl8pPr>
            <a:lvl9pPr marL="3654061" indent="0" algn="ctr">
              <a:buNone/>
              <a:defRPr>
                <a:solidFill>
                  <a:schemeClr val="tx1">
                    <a:tint val="75000"/>
                  </a:schemeClr>
                </a:solidFill>
              </a:defRPr>
            </a:lvl9pPr>
          </a:lstStyle>
          <a:p>
            <a:r>
              <a:rPr lang="en-US" dirty="0"/>
              <a:t>Presentation subtitle</a:t>
            </a:r>
          </a:p>
        </p:txBody>
      </p:sp>
      <p:sp>
        <p:nvSpPr>
          <p:cNvPr id="13" name="Rectangle 12"/>
          <p:cNvSpPr/>
          <p:nvPr userDrawn="1"/>
        </p:nvSpPr>
        <p:spPr>
          <a:xfrm>
            <a:off x="7771506" y="0"/>
            <a:ext cx="338328" cy="6027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dirty="0">
              <a:latin typeface="Arial" charset="0"/>
              <a:cs typeface="Arial" charset="0"/>
            </a:endParaRPr>
          </a:p>
        </p:txBody>
      </p:sp>
      <p:sp>
        <p:nvSpPr>
          <p:cNvPr id="15" name="Rectangle 14"/>
          <p:cNvSpPr/>
          <p:nvPr userDrawn="1"/>
        </p:nvSpPr>
        <p:spPr>
          <a:xfrm>
            <a:off x="8109834" y="0"/>
            <a:ext cx="1034166" cy="602719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dirty="0">
              <a:latin typeface="Arial" charset="0"/>
              <a:cs typeface="Arial" charset="0"/>
            </a:endParaRPr>
          </a:p>
        </p:txBody>
      </p:sp>
      <p:sp>
        <p:nvSpPr>
          <p:cNvPr id="11" name="Rectangle 10">
            <a:extLst>
              <a:ext uri="{FF2B5EF4-FFF2-40B4-BE49-F238E27FC236}">
                <a16:creationId xmlns:a16="http://schemas.microsoft.com/office/drawing/2014/main" id="{18AFBE29-B67E-4A05-952C-9864D44ED670}"/>
              </a:ext>
            </a:extLst>
          </p:cNvPr>
          <p:cNvSpPr/>
          <p:nvPr userDrawn="1"/>
        </p:nvSpPr>
        <p:spPr>
          <a:xfrm>
            <a:off x="1056" y="6093651"/>
            <a:ext cx="9142945" cy="7126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cs typeface="Open Sans Bold"/>
            </a:endParaRPr>
          </a:p>
        </p:txBody>
      </p:sp>
      <p:pic>
        <p:nvPicPr>
          <p:cNvPr id="12" name="Picture 11">
            <a:extLst>
              <a:ext uri="{FF2B5EF4-FFF2-40B4-BE49-F238E27FC236}">
                <a16:creationId xmlns:a16="http://schemas.microsoft.com/office/drawing/2014/main" id="{FA0FA984-441D-41F2-9BF6-A8DE8AB463B3}"/>
              </a:ext>
            </a:extLst>
          </p:cNvPr>
          <p:cNvPicPr>
            <a:picLocks noChangeAspect="1"/>
          </p:cNvPicPr>
          <p:nvPr userDrawn="1"/>
        </p:nvPicPr>
        <p:blipFill rotWithShape="1">
          <a:blip r:embed="rId2">
            <a:extLst>
              <a:ext uri="{28A0092B-C50C-407E-A947-70E740481C1C}">
                <a14:useLocalDpi xmlns:a14="http://schemas.microsoft.com/office/drawing/2010/main"/>
              </a:ext>
            </a:extLst>
          </a:blip>
          <a:srcRect l="-2" t="-9974" r="-5403" b="-8932"/>
          <a:stretch/>
        </p:blipFill>
        <p:spPr>
          <a:xfrm>
            <a:off x="457201" y="6319520"/>
            <a:ext cx="1384389" cy="337056"/>
          </a:xfrm>
          <a:prstGeom prst="rect">
            <a:avLst/>
          </a:prstGeom>
          <a:noFill/>
          <a:ln>
            <a:noFill/>
          </a:ln>
        </p:spPr>
      </p:pic>
      <p:sp>
        <p:nvSpPr>
          <p:cNvPr id="16" name="Content Placeholder 6">
            <a:extLst>
              <a:ext uri="{FF2B5EF4-FFF2-40B4-BE49-F238E27FC236}">
                <a16:creationId xmlns:a16="http://schemas.microsoft.com/office/drawing/2014/main" id="{978CCD43-5B42-48BC-8449-86DAC08389A2}"/>
              </a:ext>
            </a:extLst>
          </p:cNvPr>
          <p:cNvSpPr>
            <a:spLocks noGrp="1"/>
          </p:cNvSpPr>
          <p:nvPr>
            <p:ph sz="quarter" idx="19" hasCustomPrompt="1"/>
          </p:nvPr>
        </p:nvSpPr>
        <p:spPr>
          <a:xfrm>
            <a:off x="5354254" y="6230472"/>
            <a:ext cx="1524957" cy="522532"/>
          </a:xfrm>
        </p:spPr>
        <p:txBody>
          <a:bodyPr anchor="ctr"/>
          <a:lstStyle>
            <a:lvl1pPr marL="0" marR="0" indent="0" algn="ctr" defTabSz="914400" rtl="0" eaLnBrk="1" fontAlgn="auto" latinLnBrk="0" hangingPunct="1">
              <a:lnSpc>
                <a:spcPct val="100000"/>
              </a:lnSpc>
              <a:spcBef>
                <a:spcPts val="1200"/>
              </a:spcBef>
              <a:spcAft>
                <a:spcPts val="0"/>
              </a:spcAft>
              <a:buClrTx/>
              <a:buSzTx/>
              <a:buFontTx/>
              <a:buNone/>
              <a:tabLst>
                <a:tab pos="1201738" algn="l"/>
              </a:tabLst>
              <a:defRPr sz="900">
                <a:solidFill>
                  <a:schemeClr val="bg2"/>
                </a:solidFill>
              </a:defRPr>
            </a:lvl1pPr>
          </a:lstStyle>
          <a:p>
            <a:r>
              <a:rPr lang="en-US" dirty="0"/>
              <a:t>Drag picture to placeholder or click icon to add client logo</a:t>
            </a:r>
            <a:endParaRPr lang="en-CA" dirty="0"/>
          </a:p>
        </p:txBody>
      </p:sp>
      <p:sp>
        <p:nvSpPr>
          <p:cNvPr id="17" name="Content Placeholder 6">
            <a:extLst>
              <a:ext uri="{FF2B5EF4-FFF2-40B4-BE49-F238E27FC236}">
                <a16:creationId xmlns:a16="http://schemas.microsoft.com/office/drawing/2014/main" id="{A2DF2E7B-0090-4D72-9F85-E28EF579C7BB}"/>
              </a:ext>
            </a:extLst>
          </p:cNvPr>
          <p:cNvSpPr>
            <a:spLocks noGrp="1"/>
          </p:cNvSpPr>
          <p:nvPr>
            <p:ph sz="quarter" idx="20" hasCustomPrompt="1"/>
          </p:nvPr>
        </p:nvSpPr>
        <p:spPr>
          <a:xfrm>
            <a:off x="7169482" y="6228622"/>
            <a:ext cx="1524957" cy="522532"/>
          </a:xfrm>
        </p:spPr>
        <p:txBody>
          <a:bodyPr anchor="ctr"/>
          <a:lstStyle>
            <a:lvl1pPr marL="0" marR="0" indent="0" algn="ctr" defTabSz="914400" rtl="0" eaLnBrk="1" fontAlgn="auto" latinLnBrk="0" hangingPunct="1">
              <a:lnSpc>
                <a:spcPct val="100000"/>
              </a:lnSpc>
              <a:spcBef>
                <a:spcPts val="1200"/>
              </a:spcBef>
              <a:spcAft>
                <a:spcPts val="0"/>
              </a:spcAft>
              <a:buClrTx/>
              <a:buSzTx/>
              <a:buFontTx/>
              <a:buNone/>
              <a:tabLst>
                <a:tab pos="1201738" algn="l"/>
              </a:tabLst>
              <a:defRPr sz="900">
                <a:solidFill>
                  <a:schemeClr val="bg2"/>
                </a:solidFill>
              </a:defRPr>
            </a:lvl1pPr>
          </a:lstStyle>
          <a:p>
            <a:r>
              <a:rPr lang="en-US" dirty="0"/>
              <a:t>Drag picture to placeholder or click icon to add broker logo</a:t>
            </a:r>
            <a:endParaRPr lang="en-CA" dirty="0"/>
          </a:p>
        </p:txBody>
      </p:sp>
      <p:sp>
        <p:nvSpPr>
          <p:cNvPr id="18" name="Footer Placeholder 4">
            <a:extLst>
              <a:ext uri="{FF2B5EF4-FFF2-40B4-BE49-F238E27FC236}">
                <a16:creationId xmlns:a16="http://schemas.microsoft.com/office/drawing/2014/main" id="{8E4FBB88-F285-4B07-A3DB-4017D747C02A}"/>
              </a:ext>
            </a:extLst>
          </p:cNvPr>
          <p:cNvSpPr txBox="1">
            <a:spLocks/>
          </p:cNvSpPr>
          <p:nvPr userDrawn="1"/>
        </p:nvSpPr>
        <p:spPr>
          <a:xfrm>
            <a:off x="1841590" y="6219948"/>
            <a:ext cx="4963073" cy="365125"/>
          </a:xfrm>
          <a:prstGeom prst="rect">
            <a:avLst/>
          </a:prstGeom>
        </p:spPr>
        <p:txBody>
          <a:bodyPr lIns="36000" anchor="b"/>
          <a:lstStyle>
            <a:lvl1pPr algn="l">
              <a:defRPr sz="1000" baseline="0">
                <a:solidFill>
                  <a:schemeClr val="bg1">
                    <a:lumMod val="50000"/>
                  </a:schemeClr>
                </a:solidFill>
                <a:latin typeface="Arial" charset="0"/>
                <a:ea typeface="Arial" charset="0"/>
                <a:cs typeface="Arial" charset="0"/>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sz="1000" b="0" i="0" kern="1200" baseline="0" dirty="0">
                <a:solidFill>
                  <a:schemeClr val="bg1">
                    <a:lumMod val="50000"/>
                  </a:schemeClr>
                </a:solidFill>
                <a:effectLst/>
                <a:latin typeface="Arial" charset="0"/>
                <a:ea typeface="Arial" charset="0"/>
                <a:cs typeface="Arial" charset="0"/>
              </a:rPr>
              <a:t>L0220001671[exp0221][All States][DC,GU,MP,PR,VI]</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75787B"/>
                </a:solidFill>
                <a:effectLst/>
                <a:uLnTx/>
                <a:uFillTx/>
                <a:latin typeface="+mn-lt"/>
                <a:ea typeface="Arial" charset="0"/>
                <a:cs typeface="Arial" charset="0"/>
              </a:rPr>
              <a:t>Metropolitan Life Insurance Company, New York, NY 10166 © 2020 MSS</a:t>
            </a:r>
          </a:p>
        </p:txBody>
      </p:sp>
    </p:spTree>
    <p:extLst>
      <p:ext uri="{BB962C8B-B14F-4D97-AF65-F5344CB8AC3E}">
        <p14:creationId xmlns:p14="http://schemas.microsoft.com/office/powerpoint/2010/main" val="165546544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Cover Page - White">
    <p:spTree>
      <p:nvGrpSpPr>
        <p:cNvPr id="1" name=""/>
        <p:cNvGrpSpPr/>
        <p:nvPr/>
      </p:nvGrpSpPr>
      <p:grpSpPr>
        <a:xfrm>
          <a:off x="0" y="0"/>
          <a:ext cx="0" cy="0"/>
          <a:chOff x="0" y="0"/>
          <a:chExt cx="0" cy="0"/>
        </a:xfrm>
      </p:grpSpPr>
      <p:sp>
        <p:nvSpPr>
          <p:cNvPr id="9" name="Title 1"/>
          <p:cNvSpPr>
            <a:spLocks noGrp="1"/>
          </p:cNvSpPr>
          <p:nvPr>
            <p:ph type="ctrTitle" hasCustomPrompt="1"/>
          </p:nvPr>
        </p:nvSpPr>
        <p:spPr bwMode="white">
          <a:xfrm>
            <a:off x="457200" y="3987483"/>
            <a:ext cx="5097090" cy="1215588"/>
          </a:xfrm>
        </p:spPr>
        <p:txBody>
          <a:bodyPr anchor="b"/>
          <a:lstStyle>
            <a:lvl1pPr algn="l">
              <a:lnSpc>
                <a:spcPct val="80000"/>
              </a:lnSpc>
              <a:defRPr sz="3600" b="1" i="0" cap="none" baseline="0">
                <a:solidFill>
                  <a:schemeClr val="accent1"/>
                </a:solidFill>
                <a:latin typeface="+mj-lt"/>
                <a:cs typeface="Georgia Bold" charset="0"/>
              </a:defRPr>
            </a:lvl1pPr>
          </a:lstStyle>
          <a:p>
            <a:r>
              <a:rPr lang="en-US" dirty="0"/>
              <a:t>Presentation Title</a:t>
            </a:r>
          </a:p>
        </p:txBody>
      </p:sp>
      <p:sp>
        <p:nvSpPr>
          <p:cNvPr id="10" name="Subtitle 2"/>
          <p:cNvSpPr>
            <a:spLocks noGrp="1"/>
          </p:cNvSpPr>
          <p:nvPr>
            <p:ph type="subTitle" idx="1" hasCustomPrompt="1"/>
          </p:nvPr>
        </p:nvSpPr>
        <p:spPr bwMode="white">
          <a:xfrm>
            <a:off x="457201" y="5345291"/>
            <a:ext cx="5097722" cy="335328"/>
          </a:xfrm>
        </p:spPr>
        <p:txBody>
          <a:bodyPr anchor="t">
            <a:noAutofit/>
          </a:bodyPr>
          <a:lstStyle>
            <a:lvl1pPr marL="0" indent="0" algn="l">
              <a:lnSpc>
                <a:spcPct val="80000"/>
              </a:lnSpc>
              <a:spcBef>
                <a:spcPts val="300"/>
              </a:spcBef>
              <a:buNone/>
              <a:defRPr sz="1100" b="0" i="0" cap="none" spc="0" baseline="0">
                <a:solidFill>
                  <a:schemeClr val="accent1"/>
                </a:solidFill>
                <a:latin typeface="+mn-lt"/>
                <a:cs typeface="Arial" charset="0"/>
              </a:defRPr>
            </a:lvl1pPr>
            <a:lvl2pPr marL="456758" indent="0" algn="ctr">
              <a:buNone/>
              <a:defRPr>
                <a:solidFill>
                  <a:schemeClr val="tx1">
                    <a:tint val="75000"/>
                  </a:schemeClr>
                </a:solidFill>
              </a:defRPr>
            </a:lvl2pPr>
            <a:lvl3pPr marL="913514" indent="0" algn="ctr">
              <a:buNone/>
              <a:defRPr>
                <a:solidFill>
                  <a:schemeClr val="tx1">
                    <a:tint val="75000"/>
                  </a:schemeClr>
                </a:solidFill>
              </a:defRPr>
            </a:lvl3pPr>
            <a:lvl4pPr marL="1370274" indent="0" algn="ctr">
              <a:buNone/>
              <a:defRPr>
                <a:solidFill>
                  <a:schemeClr val="tx1">
                    <a:tint val="75000"/>
                  </a:schemeClr>
                </a:solidFill>
              </a:defRPr>
            </a:lvl4pPr>
            <a:lvl5pPr marL="1827029" indent="0" algn="ctr">
              <a:buNone/>
              <a:defRPr>
                <a:solidFill>
                  <a:schemeClr val="tx1">
                    <a:tint val="75000"/>
                  </a:schemeClr>
                </a:solidFill>
              </a:defRPr>
            </a:lvl5pPr>
            <a:lvl6pPr marL="2283788" indent="0" algn="ctr">
              <a:buNone/>
              <a:defRPr>
                <a:solidFill>
                  <a:schemeClr val="tx1">
                    <a:tint val="75000"/>
                  </a:schemeClr>
                </a:solidFill>
              </a:defRPr>
            </a:lvl6pPr>
            <a:lvl7pPr marL="2740546" indent="0" algn="ctr">
              <a:buNone/>
              <a:defRPr>
                <a:solidFill>
                  <a:schemeClr val="tx1">
                    <a:tint val="75000"/>
                  </a:schemeClr>
                </a:solidFill>
              </a:defRPr>
            </a:lvl7pPr>
            <a:lvl8pPr marL="3197300" indent="0" algn="ctr">
              <a:buNone/>
              <a:defRPr>
                <a:solidFill>
                  <a:schemeClr val="tx1">
                    <a:tint val="75000"/>
                  </a:schemeClr>
                </a:solidFill>
              </a:defRPr>
            </a:lvl8pPr>
            <a:lvl9pPr marL="3654061" indent="0" algn="ctr">
              <a:buNone/>
              <a:defRPr>
                <a:solidFill>
                  <a:schemeClr val="tx1">
                    <a:tint val="75000"/>
                  </a:schemeClr>
                </a:solidFill>
              </a:defRPr>
            </a:lvl9pPr>
          </a:lstStyle>
          <a:p>
            <a:r>
              <a:rPr lang="en-US" dirty="0"/>
              <a:t>Presentation subtitle</a:t>
            </a:r>
          </a:p>
        </p:txBody>
      </p:sp>
      <p:sp>
        <p:nvSpPr>
          <p:cNvPr id="5" name="Text Placeholder 3">
            <a:extLst>
              <a:ext uri="{FF2B5EF4-FFF2-40B4-BE49-F238E27FC236}">
                <a16:creationId xmlns:a16="http://schemas.microsoft.com/office/drawing/2014/main" id="{E05A7F70-6876-3645-94E2-04BEEB96B69C}"/>
              </a:ext>
            </a:extLst>
          </p:cNvPr>
          <p:cNvSpPr>
            <a:spLocks noGrp="1"/>
          </p:cNvSpPr>
          <p:nvPr>
            <p:ph type="body" sz="quarter" idx="12" hasCustomPrompt="1"/>
          </p:nvPr>
        </p:nvSpPr>
        <p:spPr>
          <a:xfrm>
            <a:off x="5405574" y="6373368"/>
            <a:ext cx="1244528" cy="228600"/>
          </a:xfrm>
        </p:spPr>
        <p:txBody>
          <a:bodyPr tIns="45720" bIns="45720" anchor="ctr" anchorCtr="0"/>
          <a:lstStyle>
            <a:lvl1pPr>
              <a:defRPr sz="600" baseline="0">
                <a:solidFill>
                  <a:schemeClr val="bg2"/>
                </a:solidFill>
              </a:defRPr>
            </a:lvl1pPr>
          </a:lstStyle>
          <a:p>
            <a:pPr lvl="0"/>
            <a:r>
              <a:rPr lang="en-US" dirty="0"/>
              <a:t>Confidential Proprietary Information</a:t>
            </a:r>
          </a:p>
        </p:txBody>
      </p:sp>
    </p:spTree>
    <p:extLst>
      <p:ext uri="{BB962C8B-B14F-4D97-AF65-F5344CB8AC3E}">
        <p14:creationId xmlns:p14="http://schemas.microsoft.com/office/powerpoint/2010/main" val="49620803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Divider page with Photo">
    <p:spTree>
      <p:nvGrpSpPr>
        <p:cNvPr id="1" name=""/>
        <p:cNvGrpSpPr/>
        <p:nvPr/>
      </p:nvGrpSpPr>
      <p:grpSpPr>
        <a:xfrm>
          <a:off x="0" y="0"/>
          <a:ext cx="0" cy="0"/>
          <a:chOff x="0" y="0"/>
          <a:chExt cx="0" cy="0"/>
        </a:xfrm>
      </p:grpSpPr>
      <p:sp>
        <p:nvSpPr>
          <p:cNvPr id="15" name="Picture Placeholder 5"/>
          <p:cNvSpPr>
            <a:spLocks noGrp="1"/>
          </p:cNvSpPr>
          <p:nvPr>
            <p:ph type="pic" sz="quarter" idx="10" hasCustomPrompt="1"/>
          </p:nvPr>
        </p:nvSpPr>
        <p:spPr>
          <a:xfrm>
            <a:off x="1" y="0"/>
            <a:ext cx="7770027" cy="6858000"/>
          </a:xfrm>
          <a:solidFill>
            <a:schemeClr val="bg1">
              <a:lumMod val="95000"/>
            </a:schemeClr>
          </a:solidFill>
        </p:spPr>
        <p:txBody>
          <a:bodyPr anchor="ctr"/>
          <a:lstStyle>
            <a:lvl1pPr algn="ctr">
              <a:defRPr sz="7200" b="0" i="0">
                <a:solidFill>
                  <a:schemeClr val="bg1">
                    <a:lumMod val="85000"/>
                  </a:schemeClr>
                </a:solidFill>
                <a:latin typeface="+mn-lt"/>
                <a:cs typeface="Arial" charset="0"/>
              </a:defRPr>
            </a:lvl1pPr>
          </a:lstStyle>
          <a:p>
            <a:r>
              <a:rPr lang="en-US" dirty="0"/>
              <a:t>IMAGE</a:t>
            </a:r>
          </a:p>
        </p:txBody>
      </p:sp>
      <p:sp>
        <p:nvSpPr>
          <p:cNvPr id="19" name="Text Placeholder 18"/>
          <p:cNvSpPr>
            <a:spLocks noGrp="1"/>
          </p:cNvSpPr>
          <p:nvPr>
            <p:ph type="body" sz="quarter" idx="11" hasCustomPrompt="1"/>
          </p:nvPr>
        </p:nvSpPr>
        <p:spPr>
          <a:xfrm>
            <a:off x="457201" y="1935165"/>
            <a:ext cx="6208345" cy="2987675"/>
          </a:xfrm>
        </p:spPr>
        <p:txBody>
          <a:bodyPr anchor="ctr"/>
          <a:lstStyle>
            <a:lvl1pPr>
              <a:defRPr sz="4800" b="1" i="0">
                <a:solidFill>
                  <a:schemeClr val="bg1"/>
                </a:solidFill>
                <a:latin typeface="+mj-lt"/>
                <a:ea typeface="Georgia Bold" charset="0"/>
                <a:cs typeface="Georgia Bold" charset="0"/>
              </a:defRPr>
            </a:lvl1pPr>
          </a:lstStyle>
          <a:p>
            <a:pPr lvl="0"/>
            <a:r>
              <a:rPr lang="en-US" dirty="0"/>
              <a:t>Divider</a:t>
            </a:r>
          </a:p>
        </p:txBody>
      </p:sp>
      <p:sp>
        <p:nvSpPr>
          <p:cNvPr id="8" name="Rectangle 7">
            <a:extLst>
              <a:ext uri="{FF2B5EF4-FFF2-40B4-BE49-F238E27FC236}">
                <a16:creationId xmlns:a16="http://schemas.microsoft.com/office/drawing/2014/main" id="{3F8D7CB4-AC62-9F48-A705-796142F13742}"/>
              </a:ext>
            </a:extLst>
          </p:cNvPr>
          <p:cNvSpPr/>
          <p:nvPr userDrawn="1"/>
        </p:nvSpPr>
        <p:spPr>
          <a:xfrm>
            <a:off x="7770028" y="0"/>
            <a:ext cx="3417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dirty="0">
              <a:latin typeface="Arial" charset="0"/>
              <a:cs typeface="Arial" charset="0"/>
            </a:endParaRPr>
          </a:p>
        </p:txBody>
      </p:sp>
      <p:sp>
        <p:nvSpPr>
          <p:cNvPr id="10" name="Rectangle 9">
            <a:extLst>
              <a:ext uri="{FF2B5EF4-FFF2-40B4-BE49-F238E27FC236}">
                <a16:creationId xmlns:a16="http://schemas.microsoft.com/office/drawing/2014/main" id="{6E499CCF-DB5D-1147-8D19-56CAAB4805CA}"/>
              </a:ext>
            </a:extLst>
          </p:cNvPr>
          <p:cNvSpPr/>
          <p:nvPr userDrawn="1"/>
        </p:nvSpPr>
        <p:spPr>
          <a:xfrm>
            <a:off x="8113936" y="0"/>
            <a:ext cx="103006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dirty="0">
              <a:latin typeface="Arial" charset="0"/>
              <a:cs typeface="Arial" charset="0"/>
            </a:endParaRPr>
          </a:p>
        </p:txBody>
      </p:sp>
      <p:sp>
        <p:nvSpPr>
          <p:cNvPr id="2" name="Rectangle 1">
            <a:extLst>
              <a:ext uri="{FF2B5EF4-FFF2-40B4-BE49-F238E27FC236}">
                <a16:creationId xmlns:a16="http://schemas.microsoft.com/office/drawing/2014/main" id="{D5F36BB4-A476-D544-9439-C5AAFC82782F}"/>
              </a:ext>
            </a:extLst>
          </p:cNvPr>
          <p:cNvSpPr/>
          <p:nvPr userDrawn="1"/>
        </p:nvSpPr>
        <p:spPr>
          <a:xfrm>
            <a:off x="4478681" y="3244334"/>
            <a:ext cx="248786" cy="369332"/>
          </a:xfrm>
          <a:prstGeom prst="rect">
            <a:avLst/>
          </a:prstGeom>
        </p:spPr>
        <p:txBody>
          <a:bodyPr wrap="none">
            <a:spAutoFit/>
          </a:bodyPr>
          <a:lstStyle/>
          <a:p>
            <a:r>
              <a:rPr lang="en-US" sz="1800" dirty="0"/>
              <a:t> </a:t>
            </a:r>
          </a:p>
        </p:txBody>
      </p:sp>
      <p:sp>
        <p:nvSpPr>
          <p:cNvPr id="11" name="Text Placeholder 4">
            <a:extLst>
              <a:ext uri="{FF2B5EF4-FFF2-40B4-BE49-F238E27FC236}">
                <a16:creationId xmlns:a16="http://schemas.microsoft.com/office/drawing/2014/main" id="{89EF3B69-9B8A-0B4A-BB91-E099E939B80D}"/>
              </a:ext>
            </a:extLst>
          </p:cNvPr>
          <p:cNvSpPr>
            <a:spLocks noGrp="1"/>
          </p:cNvSpPr>
          <p:nvPr>
            <p:ph type="body" sz="quarter" idx="12" hasCustomPrompt="1"/>
          </p:nvPr>
        </p:nvSpPr>
        <p:spPr>
          <a:xfrm>
            <a:off x="266489" y="6357010"/>
            <a:ext cx="1731646" cy="636464"/>
          </a:xfrm>
        </p:spPr>
        <p:txBody>
          <a:bodyPr/>
          <a:lstStyle>
            <a:lvl1pPr marL="342900" indent="-342900">
              <a:buSzPct val="200000"/>
              <a:buFontTx/>
              <a:buBlip>
                <a:blip r:embed="rId2"/>
              </a:buBlip>
              <a:defRPr sz="3750"/>
            </a:lvl1pPr>
            <a:lvl2pPr marL="200025" indent="-200025">
              <a:buFontTx/>
              <a:buBlip>
                <a:blip r:embed="rId3"/>
              </a:buBlip>
              <a:defRPr sz="5000"/>
            </a:lvl2pPr>
            <a:lvl3pPr marL="398463" indent="-200025">
              <a:buFontTx/>
              <a:buBlip>
                <a:blip r:embed="rId3"/>
              </a:buBlip>
              <a:defRPr sz="5000"/>
            </a:lvl3pPr>
            <a:lvl4pPr marL="622300" indent="-200025">
              <a:buFontTx/>
              <a:buBlip>
                <a:blip r:embed="rId3"/>
              </a:buBlip>
              <a:defRPr sz="5000"/>
            </a:lvl4pPr>
            <a:lvl5pPr marL="806450" indent="-182563">
              <a:buFontTx/>
              <a:buBlip>
                <a:blip r:embed="rId3"/>
              </a:buBlip>
              <a:defRPr sz="5000"/>
            </a:lvl5pPr>
          </a:lstStyle>
          <a:p>
            <a:pPr lvl="0"/>
            <a:r>
              <a:rPr lang="en-US" dirty="0"/>
              <a:t> </a:t>
            </a:r>
          </a:p>
        </p:txBody>
      </p:sp>
    </p:spTree>
    <p:extLst>
      <p:ext uri="{BB962C8B-B14F-4D97-AF65-F5344CB8AC3E}">
        <p14:creationId xmlns:p14="http://schemas.microsoft.com/office/powerpoint/2010/main" val="199900631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Divider Page - Filmstrip">
    <p:spTree>
      <p:nvGrpSpPr>
        <p:cNvPr id="1" name=""/>
        <p:cNvGrpSpPr/>
        <p:nvPr/>
      </p:nvGrpSpPr>
      <p:grpSpPr>
        <a:xfrm>
          <a:off x="0" y="0"/>
          <a:ext cx="0" cy="0"/>
          <a:chOff x="0" y="0"/>
          <a:chExt cx="0" cy="0"/>
        </a:xfrm>
      </p:grpSpPr>
      <p:sp>
        <p:nvSpPr>
          <p:cNvPr id="10" name="Rectangle 9"/>
          <p:cNvSpPr/>
          <p:nvPr userDrawn="1"/>
        </p:nvSpPr>
        <p:spPr>
          <a:xfrm>
            <a:off x="1" y="0"/>
            <a:ext cx="777442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dirty="0">
              <a:latin typeface="Arial" charset="0"/>
              <a:cs typeface="Arial" charset="0"/>
            </a:endParaRPr>
          </a:p>
        </p:txBody>
      </p:sp>
      <p:sp>
        <p:nvSpPr>
          <p:cNvPr id="8" name="Rectangle 7">
            <a:extLst>
              <a:ext uri="{FF2B5EF4-FFF2-40B4-BE49-F238E27FC236}">
                <a16:creationId xmlns:a16="http://schemas.microsoft.com/office/drawing/2014/main" id="{7F491139-12A7-9F41-8CE7-769D7C7A2BF2}"/>
              </a:ext>
            </a:extLst>
          </p:cNvPr>
          <p:cNvSpPr/>
          <p:nvPr userDrawn="1"/>
        </p:nvSpPr>
        <p:spPr>
          <a:xfrm>
            <a:off x="7771507" y="0"/>
            <a:ext cx="3417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dirty="0">
              <a:latin typeface="Arial" charset="0"/>
              <a:cs typeface="Arial" charset="0"/>
            </a:endParaRPr>
          </a:p>
        </p:txBody>
      </p:sp>
      <p:sp>
        <p:nvSpPr>
          <p:cNvPr id="11" name="Rectangle 10">
            <a:extLst>
              <a:ext uri="{FF2B5EF4-FFF2-40B4-BE49-F238E27FC236}">
                <a16:creationId xmlns:a16="http://schemas.microsoft.com/office/drawing/2014/main" id="{30C7A479-FD3A-2145-B820-2CC43370800E}"/>
              </a:ext>
            </a:extLst>
          </p:cNvPr>
          <p:cNvSpPr/>
          <p:nvPr userDrawn="1"/>
        </p:nvSpPr>
        <p:spPr>
          <a:xfrm>
            <a:off x="8113936" y="0"/>
            <a:ext cx="1030064"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dirty="0">
              <a:latin typeface="Arial" charset="0"/>
              <a:cs typeface="Arial" charset="0"/>
            </a:endParaRPr>
          </a:p>
        </p:txBody>
      </p:sp>
      <p:sp>
        <p:nvSpPr>
          <p:cNvPr id="9" name="Text Placeholder 18">
            <a:extLst>
              <a:ext uri="{FF2B5EF4-FFF2-40B4-BE49-F238E27FC236}">
                <a16:creationId xmlns:a16="http://schemas.microsoft.com/office/drawing/2014/main" id="{7958769A-7DCE-7B40-ACC8-A30C826F67C1}"/>
              </a:ext>
            </a:extLst>
          </p:cNvPr>
          <p:cNvSpPr>
            <a:spLocks noGrp="1"/>
          </p:cNvSpPr>
          <p:nvPr>
            <p:ph type="body" sz="quarter" idx="11" hasCustomPrompt="1"/>
          </p:nvPr>
        </p:nvSpPr>
        <p:spPr>
          <a:xfrm>
            <a:off x="457201" y="1935165"/>
            <a:ext cx="6208345" cy="2987675"/>
          </a:xfrm>
        </p:spPr>
        <p:txBody>
          <a:bodyPr anchor="ctr"/>
          <a:lstStyle>
            <a:lvl1pPr>
              <a:defRPr sz="4800" b="1" i="0">
                <a:solidFill>
                  <a:schemeClr val="bg1"/>
                </a:solidFill>
                <a:latin typeface="+mj-lt"/>
                <a:ea typeface="Georgia Bold" charset="0"/>
                <a:cs typeface="Georgia Bold" charset="0"/>
              </a:defRPr>
            </a:lvl1pPr>
          </a:lstStyle>
          <a:p>
            <a:pPr lvl="0"/>
            <a:r>
              <a:rPr lang="en-US" dirty="0"/>
              <a:t>Divider</a:t>
            </a:r>
          </a:p>
        </p:txBody>
      </p:sp>
      <p:pic>
        <p:nvPicPr>
          <p:cNvPr id="7" name="Picture 6">
            <a:extLst>
              <a:ext uri="{FF2B5EF4-FFF2-40B4-BE49-F238E27FC236}">
                <a16:creationId xmlns:a16="http://schemas.microsoft.com/office/drawing/2014/main" id="{24CB21E1-0D98-4E80-ACA1-42208356B9B1}"/>
              </a:ext>
            </a:extLst>
          </p:cNvPr>
          <p:cNvPicPr>
            <a:picLocks noChangeAspect="1"/>
          </p:cNvPicPr>
          <p:nvPr userDrawn="1"/>
        </p:nvPicPr>
        <p:blipFill rotWithShape="1">
          <a:blip r:embed="rId2"/>
          <a:srcRect l="7424" t="21906" r="7900" b="21677"/>
          <a:stretch/>
        </p:blipFill>
        <p:spPr>
          <a:xfrm>
            <a:off x="400754" y="6308535"/>
            <a:ext cx="1420903" cy="367622"/>
          </a:xfrm>
          <a:prstGeom prst="rect">
            <a:avLst/>
          </a:prstGeom>
        </p:spPr>
      </p:pic>
    </p:spTree>
    <p:extLst>
      <p:ext uri="{BB962C8B-B14F-4D97-AF65-F5344CB8AC3E}">
        <p14:creationId xmlns:p14="http://schemas.microsoft.com/office/powerpoint/2010/main" val="125209022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Full-page Statement or Pull-Quote">
    <p:spTree>
      <p:nvGrpSpPr>
        <p:cNvPr id="1" name=""/>
        <p:cNvGrpSpPr/>
        <p:nvPr/>
      </p:nvGrpSpPr>
      <p:grpSpPr>
        <a:xfrm>
          <a:off x="0" y="0"/>
          <a:ext cx="0" cy="0"/>
          <a:chOff x="0" y="0"/>
          <a:chExt cx="0" cy="0"/>
        </a:xfrm>
      </p:grpSpPr>
      <p:sp>
        <p:nvSpPr>
          <p:cNvPr id="5" name="Rectangle 4"/>
          <p:cNvSpPr/>
          <p:nvPr userDrawn="1"/>
        </p:nvSpPr>
        <p:spPr>
          <a:xfrm>
            <a:off x="2" y="0"/>
            <a:ext cx="9143999"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dirty="0">
              <a:latin typeface="Arial" charset="0"/>
              <a:cs typeface="Arial" charset="0"/>
            </a:endParaRPr>
          </a:p>
        </p:txBody>
      </p:sp>
      <p:sp>
        <p:nvSpPr>
          <p:cNvPr id="2" name="Title 1"/>
          <p:cNvSpPr>
            <a:spLocks noGrp="1"/>
          </p:cNvSpPr>
          <p:nvPr>
            <p:ph type="ctrTitle" hasCustomPrompt="1"/>
          </p:nvPr>
        </p:nvSpPr>
        <p:spPr>
          <a:xfrm>
            <a:off x="457200" y="749808"/>
            <a:ext cx="8348472" cy="5422392"/>
          </a:xfrm>
        </p:spPr>
        <p:txBody>
          <a:bodyPr anchor="ctr"/>
          <a:lstStyle>
            <a:lvl1pPr algn="l">
              <a:lnSpc>
                <a:spcPct val="80000"/>
              </a:lnSpc>
              <a:defRPr sz="3600" b="1" i="0">
                <a:solidFill>
                  <a:schemeClr val="bg1"/>
                </a:solidFill>
                <a:latin typeface="+mj-lt"/>
                <a:ea typeface="Georgia Bold" charset="0"/>
                <a:cs typeface="Georgia Bold" charset="0"/>
              </a:defRPr>
            </a:lvl1pPr>
          </a:lstStyle>
          <a:p>
            <a:r>
              <a:rPr lang="en-US" dirty="0"/>
              <a:t>Statement</a:t>
            </a:r>
          </a:p>
        </p:txBody>
      </p:sp>
      <p:sp>
        <p:nvSpPr>
          <p:cNvPr id="6" name="Content Placeholder 8">
            <a:extLst>
              <a:ext uri="{FF2B5EF4-FFF2-40B4-BE49-F238E27FC236}">
                <a16:creationId xmlns:a16="http://schemas.microsoft.com/office/drawing/2014/main" id="{B3BE98BB-9677-8E43-BD1A-7B7F4818F9BE}"/>
              </a:ext>
            </a:extLst>
          </p:cNvPr>
          <p:cNvSpPr txBox="1">
            <a:spLocks/>
          </p:cNvSpPr>
          <p:nvPr userDrawn="1"/>
        </p:nvSpPr>
        <p:spPr>
          <a:xfrm>
            <a:off x="8593131" y="6418626"/>
            <a:ext cx="550870" cy="228600"/>
          </a:xfrm>
          <a:prstGeom prst="rect">
            <a:avLst/>
          </a:prstGeom>
        </p:spPr>
        <p:txBody>
          <a:bodyPr anchor="ctr"/>
          <a:lstStyle>
            <a:lvl1pPr marL="0" indent="0" algn="l" defTabSz="914400" rtl="0" eaLnBrk="1" latinLnBrk="0" hangingPunct="1">
              <a:spcBef>
                <a:spcPts val="600"/>
              </a:spcBef>
              <a:spcAft>
                <a:spcPts val="0"/>
              </a:spcAft>
              <a:buClrTx/>
              <a:buFontTx/>
              <a:buNone/>
              <a:tabLst>
                <a:tab pos="1201738" algn="l"/>
              </a:tabLst>
              <a:defRPr sz="8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800" b="0" i="0" dirty="0">
                <a:solidFill>
                  <a:schemeClr val="bg1"/>
                </a:solidFill>
                <a:latin typeface="Arial" charset="0"/>
                <a:cs typeface="Arial" charset="0"/>
              </a:rPr>
              <a:t> </a:t>
            </a:r>
            <a:fld id="{38743595-4496-5147-A886-7D133864DF76}" type="slidenum">
              <a:rPr lang="en-US" sz="800" b="0" i="0" smtClean="0">
                <a:solidFill>
                  <a:schemeClr val="bg1"/>
                </a:solidFill>
                <a:latin typeface="Arial" charset="0"/>
                <a:ea typeface="Arial" charset="0"/>
                <a:cs typeface="Arial" charset="0"/>
              </a:rPr>
              <a:pPr algn="ctr"/>
              <a:t>‹#›</a:t>
            </a:fld>
            <a:endParaRPr lang="en-US" sz="800" b="0" i="0" dirty="0">
              <a:solidFill>
                <a:schemeClr val="bg1"/>
              </a:solidFill>
              <a:latin typeface="Arial" charset="0"/>
              <a:ea typeface="Arial" charset="0"/>
              <a:cs typeface="Arial" charset="0"/>
            </a:endParaRPr>
          </a:p>
        </p:txBody>
      </p:sp>
      <p:pic>
        <p:nvPicPr>
          <p:cNvPr id="7" name="Picture 6">
            <a:extLst>
              <a:ext uri="{FF2B5EF4-FFF2-40B4-BE49-F238E27FC236}">
                <a16:creationId xmlns:a16="http://schemas.microsoft.com/office/drawing/2014/main" id="{EE5C90F1-DAE6-44A5-B367-B8E5053C9703}"/>
              </a:ext>
            </a:extLst>
          </p:cNvPr>
          <p:cNvPicPr>
            <a:picLocks noChangeAspect="1"/>
          </p:cNvPicPr>
          <p:nvPr userDrawn="1"/>
        </p:nvPicPr>
        <p:blipFill rotWithShape="1">
          <a:blip r:embed="rId2"/>
          <a:srcRect l="7424" t="21906" r="7900" b="21677"/>
          <a:stretch/>
        </p:blipFill>
        <p:spPr>
          <a:xfrm>
            <a:off x="400754" y="6308535"/>
            <a:ext cx="1420903" cy="367622"/>
          </a:xfrm>
          <a:prstGeom prst="rect">
            <a:avLst/>
          </a:prstGeom>
        </p:spPr>
      </p:pic>
    </p:spTree>
    <p:extLst>
      <p:ext uri="{BB962C8B-B14F-4D97-AF65-F5344CB8AC3E}">
        <p14:creationId xmlns:p14="http://schemas.microsoft.com/office/powerpoint/2010/main" val="225435255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Agenda - bullet lis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57200"/>
            <a:ext cx="7086600" cy="420624"/>
          </a:xfrm>
        </p:spPr>
        <p:txBody>
          <a:bodyPr anchor="t"/>
          <a:lstStyle>
            <a:lvl1pPr>
              <a:defRPr>
                <a:solidFill>
                  <a:schemeClr val="accent1"/>
                </a:solidFill>
              </a:defRPr>
            </a:lvl1pPr>
          </a:lstStyle>
          <a:p>
            <a:r>
              <a:rPr lang="en-US" dirty="0"/>
              <a:t>Agenda</a:t>
            </a:r>
          </a:p>
        </p:txBody>
      </p:sp>
      <p:sp>
        <p:nvSpPr>
          <p:cNvPr id="4" name="Content Placeholder 3"/>
          <p:cNvSpPr>
            <a:spLocks noGrp="1"/>
          </p:cNvSpPr>
          <p:nvPr>
            <p:ph sz="quarter" idx="10" hasCustomPrompt="1"/>
          </p:nvPr>
        </p:nvSpPr>
        <p:spPr>
          <a:xfrm>
            <a:off x="457200" y="1143000"/>
            <a:ext cx="7086600" cy="4800600"/>
          </a:xfrm>
        </p:spPr>
        <p:txBody>
          <a:bodyPr/>
          <a:lstStyle>
            <a:lvl1pPr marL="201168" indent="-201168">
              <a:buClr>
                <a:schemeClr val="bg2"/>
              </a:buClr>
              <a:buFont typeface="Arial" panose="020B0604020202020204" pitchFamily="34" charset="0"/>
              <a:buChar char="•"/>
              <a:defRPr sz="2000">
                <a:solidFill>
                  <a:schemeClr val="bg2"/>
                </a:solidFill>
              </a:defRPr>
            </a:lvl1pPr>
            <a:lvl2pPr marL="402336" indent="-200025">
              <a:buClr>
                <a:schemeClr val="bg2"/>
              </a:buClr>
              <a:buFont typeface="System Font Regular"/>
              <a:buChar char="–"/>
              <a:defRPr sz="1800">
                <a:solidFill>
                  <a:schemeClr val="bg2"/>
                </a:solidFill>
              </a:defRPr>
            </a:lvl2pPr>
            <a:lvl3pPr marL="603504" indent="-200025">
              <a:buClr>
                <a:schemeClr val="bg2"/>
              </a:buClr>
              <a:buFont typeface="Arial" panose="020B0604020202020204" pitchFamily="34" charset="0"/>
              <a:buChar char="•"/>
              <a:defRPr sz="1600">
                <a:solidFill>
                  <a:schemeClr val="bg2"/>
                </a:solidFill>
              </a:defRPr>
            </a:lvl3pPr>
            <a:lvl4pPr>
              <a:defRPr sz="1800"/>
            </a:lvl4pPr>
            <a:lvl5pPr>
              <a:defRPr sz="1800"/>
            </a:lvl5pPr>
          </a:lstStyle>
          <a:p>
            <a:pPr lvl="0"/>
            <a:r>
              <a:rPr lang="en-US" dirty="0"/>
              <a:t>First item</a:t>
            </a:r>
          </a:p>
          <a:p>
            <a:pPr lvl="1"/>
            <a:r>
              <a:rPr lang="en-US" dirty="0"/>
              <a:t>Second Level</a:t>
            </a:r>
          </a:p>
          <a:p>
            <a:pPr lvl="2"/>
            <a:r>
              <a:rPr lang="en-US" dirty="0"/>
              <a:t>Third Level</a:t>
            </a:r>
          </a:p>
          <a:p>
            <a:pPr lvl="0"/>
            <a:r>
              <a:rPr lang="en-US" dirty="0"/>
              <a:t>Second item</a:t>
            </a:r>
          </a:p>
          <a:p>
            <a:pPr lvl="0"/>
            <a:r>
              <a:rPr lang="en-US" dirty="0"/>
              <a:t>Third item</a:t>
            </a:r>
          </a:p>
          <a:p>
            <a:pPr lvl="0"/>
            <a:r>
              <a:rPr lang="en-US" dirty="0"/>
              <a:t>Fourth item</a:t>
            </a:r>
          </a:p>
          <a:p>
            <a:pPr lvl="0"/>
            <a:r>
              <a:rPr lang="en-US" dirty="0"/>
              <a:t>Fifth Item</a:t>
            </a:r>
          </a:p>
        </p:txBody>
      </p:sp>
      <p:sp>
        <p:nvSpPr>
          <p:cNvPr id="7" name="Text Placeholder 3">
            <a:extLst>
              <a:ext uri="{FF2B5EF4-FFF2-40B4-BE49-F238E27FC236}">
                <a16:creationId xmlns:a16="http://schemas.microsoft.com/office/drawing/2014/main" id="{FE70FE0C-BB2A-7B47-A2FB-00A347B507C1}"/>
              </a:ext>
            </a:extLst>
          </p:cNvPr>
          <p:cNvSpPr>
            <a:spLocks noGrp="1"/>
          </p:cNvSpPr>
          <p:nvPr>
            <p:ph type="body" sz="quarter" idx="13" hasCustomPrompt="1"/>
          </p:nvPr>
        </p:nvSpPr>
        <p:spPr>
          <a:xfrm>
            <a:off x="5405574" y="6373368"/>
            <a:ext cx="1244528" cy="228600"/>
          </a:xfrm>
        </p:spPr>
        <p:txBody>
          <a:bodyPr tIns="45720" bIns="45720" anchor="ctr" anchorCtr="0"/>
          <a:lstStyle>
            <a:lvl1pPr>
              <a:defRPr sz="600" baseline="0">
                <a:solidFill>
                  <a:schemeClr val="bg2"/>
                </a:solidFill>
              </a:defRPr>
            </a:lvl1pPr>
          </a:lstStyle>
          <a:p>
            <a:pPr lvl="0"/>
            <a:r>
              <a:rPr lang="en-US" dirty="0"/>
              <a:t>Confidential Proprietary Information</a:t>
            </a:r>
          </a:p>
        </p:txBody>
      </p:sp>
      <p:sp>
        <p:nvSpPr>
          <p:cNvPr id="8" name="Text Placeholder 6">
            <a:extLst>
              <a:ext uri="{FF2B5EF4-FFF2-40B4-BE49-F238E27FC236}">
                <a16:creationId xmlns:a16="http://schemas.microsoft.com/office/drawing/2014/main" id="{DF4994A8-BD41-1A41-8244-ED165900251C}"/>
              </a:ext>
            </a:extLst>
          </p:cNvPr>
          <p:cNvSpPr>
            <a:spLocks noGrp="1"/>
          </p:cNvSpPr>
          <p:nvPr>
            <p:ph type="body" sz="quarter" idx="14" hasCustomPrompt="1"/>
          </p:nvPr>
        </p:nvSpPr>
        <p:spPr>
          <a:xfrm>
            <a:off x="3294218" y="6373368"/>
            <a:ext cx="1728216" cy="228600"/>
          </a:xfrm>
        </p:spPr>
        <p:txBody>
          <a:bodyPr tIns="45720" bIns="45720" anchor="ctr" anchorCtr="0"/>
          <a:lstStyle>
            <a:lvl1pPr>
              <a:defRPr sz="600" baseline="0">
                <a:solidFill>
                  <a:schemeClr val="tx1"/>
                </a:solidFill>
              </a:defRPr>
            </a:lvl1pPr>
          </a:lstStyle>
          <a:p>
            <a:pPr lvl="0"/>
            <a:r>
              <a:rPr lang="en-US" dirty="0"/>
              <a:t>Presentation Title</a:t>
            </a:r>
          </a:p>
        </p:txBody>
      </p:sp>
      <p:sp>
        <p:nvSpPr>
          <p:cNvPr id="3" name="TextBox 2">
            <a:extLst>
              <a:ext uri="{FF2B5EF4-FFF2-40B4-BE49-F238E27FC236}">
                <a16:creationId xmlns:a16="http://schemas.microsoft.com/office/drawing/2014/main" id="{188B1EE2-0498-B54E-B000-B968EE4B57D1}"/>
              </a:ext>
            </a:extLst>
          </p:cNvPr>
          <p:cNvSpPr txBox="1"/>
          <p:nvPr userDrawn="1"/>
        </p:nvSpPr>
        <p:spPr>
          <a:xfrm>
            <a:off x="1896035" y="618565"/>
            <a:ext cx="0" cy="0"/>
          </a:xfrm>
          <a:prstGeom prst="rect">
            <a:avLst/>
          </a:prstGeom>
          <a:noFill/>
        </p:spPr>
        <p:txBody>
          <a:bodyPr wrap="none" lIns="0" tIns="0" rIns="0" bIns="0" rtlCol="0">
            <a:noAutofit/>
          </a:bodyPr>
          <a:lstStyle/>
          <a:p>
            <a:pPr defTabSz="456758" fontAlgn="base">
              <a:spcBef>
                <a:spcPts val="1200"/>
              </a:spcBef>
            </a:pPr>
            <a:endParaRPr lang="en-US" sz="1800" dirty="0" err="1">
              <a:solidFill>
                <a:schemeClr val="bg2"/>
              </a:solidFill>
              <a:ea typeface="MetLife Circular Light" charset="0"/>
              <a:cs typeface="MetLife Circular Light" charset="0"/>
            </a:endParaRPr>
          </a:p>
        </p:txBody>
      </p:sp>
    </p:spTree>
    <p:extLst>
      <p:ext uri="{BB962C8B-B14F-4D97-AF65-F5344CB8AC3E}">
        <p14:creationId xmlns:p14="http://schemas.microsoft.com/office/powerpoint/2010/main" val="22652819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genda - bullet list">
    <p:spTree>
      <p:nvGrpSpPr>
        <p:cNvPr id="1" name=""/>
        <p:cNvGrpSpPr/>
        <p:nvPr/>
      </p:nvGrpSpPr>
      <p:grpSpPr>
        <a:xfrm>
          <a:off x="0" y="0"/>
          <a:ext cx="0" cy="0"/>
          <a:chOff x="0" y="0"/>
          <a:chExt cx="0" cy="0"/>
        </a:xfrm>
      </p:grpSpPr>
      <p:sp>
        <p:nvSpPr>
          <p:cNvPr id="6" name="TextBox 8">
            <a:extLst>
              <a:ext uri="{FF2B5EF4-FFF2-40B4-BE49-F238E27FC236}">
                <a16:creationId xmlns:a16="http://schemas.microsoft.com/office/drawing/2014/main" id="{4D59E785-8A57-4AC1-B5A7-85F667B1BC53}"/>
              </a:ext>
            </a:extLst>
          </p:cNvPr>
          <p:cNvSpPr txBox="1">
            <a:spLocks noChangeArrowheads="1"/>
          </p:cNvSpPr>
          <p:nvPr userDrawn="1"/>
        </p:nvSpPr>
        <p:spPr bwMode="auto">
          <a:xfrm>
            <a:off x="1895475" y="619125"/>
            <a:ext cx="0" cy="0"/>
          </a:xfrm>
          <a:prstGeom prst="rect">
            <a:avLst/>
          </a:prstGeom>
          <a:noFill/>
          <a:ln>
            <a:noFill/>
          </a:ln>
        </p:spPr>
        <p:txBody>
          <a:bodyPr wrap="none" lIns="0" tIns="0" rIns="0" bIns="0"/>
          <a:lstStyle>
            <a:lvl1pPr defTabSz="455613">
              <a:defRPr>
                <a:solidFill>
                  <a:schemeClr val="tx1"/>
                </a:solidFill>
                <a:latin typeface="Arial" panose="020B0604020202020204" pitchFamily="34" charset="0"/>
              </a:defRPr>
            </a:lvl1pPr>
            <a:lvl2pPr marL="742950" indent="-285750" defTabSz="455613">
              <a:defRPr>
                <a:solidFill>
                  <a:schemeClr val="tx1"/>
                </a:solidFill>
                <a:latin typeface="Arial" panose="020B0604020202020204" pitchFamily="34" charset="0"/>
              </a:defRPr>
            </a:lvl2pPr>
            <a:lvl3pPr marL="1143000" indent="-228600" defTabSz="455613">
              <a:defRPr>
                <a:solidFill>
                  <a:schemeClr val="tx1"/>
                </a:solidFill>
                <a:latin typeface="Arial" panose="020B0604020202020204" pitchFamily="34" charset="0"/>
              </a:defRPr>
            </a:lvl3pPr>
            <a:lvl4pPr marL="1600200" indent="-228600" defTabSz="455613">
              <a:defRPr>
                <a:solidFill>
                  <a:schemeClr val="tx1"/>
                </a:solidFill>
                <a:latin typeface="Arial" panose="020B0604020202020204" pitchFamily="34" charset="0"/>
              </a:defRPr>
            </a:lvl4pPr>
            <a:lvl5pPr marL="2057400" indent="-228600" defTabSz="455613">
              <a:defRPr>
                <a:solidFill>
                  <a:schemeClr val="tx1"/>
                </a:solidFill>
                <a:latin typeface="Arial" panose="020B0604020202020204" pitchFamily="34" charset="0"/>
              </a:defRPr>
            </a:lvl5pPr>
            <a:lvl6pPr marL="2514600" indent="-228600" defTabSz="455613" fontAlgn="base">
              <a:spcBef>
                <a:spcPct val="0"/>
              </a:spcBef>
              <a:spcAft>
                <a:spcPct val="0"/>
              </a:spcAft>
              <a:defRPr>
                <a:solidFill>
                  <a:schemeClr val="tx1"/>
                </a:solidFill>
                <a:latin typeface="Arial" panose="020B0604020202020204" pitchFamily="34" charset="0"/>
              </a:defRPr>
            </a:lvl6pPr>
            <a:lvl7pPr marL="2971800" indent="-228600" defTabSz="455613" fontAlgn="base">
              <a:spcBef>
                <a:spcPct val="0"/>
              </a:spcBef>
              <a:spcAft>
                <a:spcPct val="0"/>
              </a:spcAft>
              <a:defRPr>
                <a:solidFill>
                  <a:schemeClr val="tx1"/>
                </a:solidFill>
                <a:latin typeface="Arial" panose="020B0604020202020204" pitchFamily="34" charset="0"/>
              </a:defRPr>
            </a:lvl7pPr>
            <a:lvl8pPr marL="3429000" indent="-228600" defTabSz="455613" fontAlgn="base">
              <a:spcBef>
                <a:spcPct val="0"/>
              </a:spcBef>
              <a:spcAft>
                <a:spcPct val="0"/>
              </a:spcAft>
              <a:defRPr>
                <a:solidFill>
                  <a:schemeClr val="tx1"/>
                </a:solidFill>
                <a:latin typeface="Arial" panose="020B0604020202020204" pitchFamily="34" charset="0"/>
              </a:defRPr>
            </a:lvl8pPr>
            <a:lvl9pPr marL="3886200" indent="-228600" defTabSz="455613" fontAlgn="base">
              <a:spcBef>
                <a:spcPct val="0"/>
              </a:spcBef>
              <a:spcAft>
                <a:spcPct val="0"/>
              </a:spcAft>
              <a:defRPr>
                <a:solidFill>
                  <a:schemeClr val="tx1"/>
                </a:solidFill>
                <a:latin typeface="Arial" panose="020B0604020202020204" pitchFamily="34" charset="0"/>
              </a:defRPr>
            </a:lvl9pPr>
          </a:lstStyle>
          <a:p>
            <a:pPr eaLnBrk="1" hangingPunct="1">
              <a:spcBef>
                <a:spcPts val="1200"/>
              </a:spcBef>
              <a:defRPr/>
            </a:pPr>
            <a:endParaRPr lang="en-US" altLang="en-US">
              <a:solidFill>
                <a:schemeClr val="bg2"/>
              </a:solidFill>
              <a:ea typeface="MetLife Circular Light"/>
              <a:cs typeface="MetLife Circular Light"/>
            </a:endParaRPr>
          </a:p>
        </p:txBody>
      </p:sp>
      <p:sp>
        <p:nvSpPr>
          <p:cNvPr id="2" name="Title 1"/>
          <p:cNvSpPr>
            <a:spLocks noGrp="1"/>
          </p:cNvSpPr>
          <p:nvPr>
            <p:ph type="title"/>
          </p:nvPr>
        </p:nvSpPr>
        <p:spPr>
          <a:xfrm>
            <a:off x="457200" y="457200"/>
            <a:ext cx="7086600" cy="420624"/>
          </a:xfrm>
        </p:spPr>
        <p:txBody>
          <a:bodyPr/>
          <a:lstStyle>
            <a:lvl1pPr>
              <a:defRPr>
                <a:solidFill>
                  <a:schemeClr val="accent1"/>
                </a:solidFill>
              </a:defRPr>
            </a:lvl1pPr>
          </a:lstStyle>
          <a:p>
            <a:r>
              <a:rPr lang="en-US"/>
              <a:t>Click to edit Master title style</a:t>
            </a:r>
            <a:endParaRPr lang="en-US" dirty="0"/>
          </a:p>
        </p:txBody>
      </p:sp>
      <p:sp>
        <p:nvSpPr>
          <p:cNvPr id="4" name="Content Placeholder 3"/>
          <p:cNvSpPr>
            <a:spLocks noGrp="1"/>
          </p:cNvSpPr>
          <p:nvPr>
            <p:ph sz="quarter" idx="10"/>
          </p:nvPr>
        </p:nvSpPr>
        <p:spPr>
          <a:xfrm>
            <a:off x="457200" y="1143000"/>
            <a:ext cx="7086600" cy="4800600"/>
          </a:xfrm>
        </p:spPr>
        <p:txBody>
          <a:bodyPr/>
          <a:lstStyle>
            <a:lvl1pPr marL="201168" indent="-201168">
              <a:buClr>
                <a:schemeClr val="bg2"/>
              </a:buClr>
              <a:buFont typeface="Arial" panose="020B0604020202020204" pitchFamily="34" charset="0"/>
              <a:buChar char="•"/>
              <a:defRPr sz="2000">
                <a:solidFill>
                  <a:schemeClr val="bg2"/>
                </a:solidFill>
              </a:defRPr>
            </a:lvl1pPr>
            <a:lvl2pPr marL="402336" indent="-200025">
              <a:buClr>
                <a:schemeClr val="bg2"/>
              </a:buClr>
              <a:buFont typeface="System Font Regular"/>
              <a:buChar char="–"/>
              <a:defRPr sz="1800">
                <a:solidFill>
                  <a:schemeClr val="bg2"/>
                </a:solidFill>
              </a:defRPr>
            </a:lvl2pPr>
            <a:lvl3pPr marL="603504" indent="-200025">
              <a:buClr>
                <a:schemeClr val="bg2"/>
              </a:buClr>
              <a:buFont typeface="Arial" panose="020B0604020202020204" pitchFamily="34" charset="0"/>
              <a:buChar char="•"/>
              <a:defRPr sz="1600">
                <a:solidFill>
                  <a:schemeClr val="bg2"/>
                </a:solidFill>
              </a:defRPr>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3"/>
          <p:cNvSpPr>
            <a:spLocks noGrp="1"/>
          </p:cNvSpPr>
          <p:nvPr>
            <p:ph type="body" sz="quarter" idx="13"/>
          </p:nvPr>
        </p:nvSpPr>
        <p:spPr>
          <a:xfrm>
            <a:off x="5405573" y="6373368"/>
            <a:ext cx="1244528" cy="228600"/>
          </a:xfrm>
        </p:spPr>
        <p:txBody>
          <a:bodyPr tIns="45720" bIns="45720" anchor="ctr"/>
          <a:lstStyle>
            <a:lvl1pPr>
              <a:defRPr sz="600" baseline="0">
                <a:solidFill>
                  <a:schemeClr val="bg2"/>
                </a:solidFill>
              </a:defRPr>
            </a:lvl1pPr>
          </a:lstStyle>
          <a:p>
            <a:pPr lvl="0"/>
            <a:r>
              <a:rPr lang="en-US"/>
              <a:t>Click to edit Master text styles</a:t>
            </a:r>
          </a:p>
        </p:txBody>
      </p:sp>
      <p:sp>
        <p:nvSpPr>
          <p:cNvPr id="8" name="Text Placeholder 6"/>
          <p:cNvSpPr>
            <a:spLocks noGrp="1"/>
          </p:cNvSpPr>
          <p:nvPr>
            <p:ph type="body" sz="quarter" idx="14"/>
          </p:nvPr>
        </p:nvSpPr>
        <p:spPr>
          <a:xfrm>
            <a:off x="3294218" y="6373368"/>
            <a:ext cx="1728216" cy="228600"/>
          </a:xfrm>
        </p:spPr>
        <p:txBody>
          <a:bodyPr tIns="45720" bIns="45720" anchor="ctr"/>
          <a:lstStyle>
            <a:lvl1pPr>
              <a:defRPr sz="600" baseline="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3552478083"/>
      </p:ext>
    </p:extLst>
  </p:cSld>
  <p:clrMapOvr>
    <a:masterClrMapping/>
  </p:clrMapOvr>
  <p:transition>
    <p:fad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Agenda - numbered lis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57200"/>
            <a:ext cx="7086600" cy="420624"/>
          </a:xfrm>
        </p:spPr>
        <p:txBody>
          <a:bodyPr anchor="t"/>
          <a:lstStyle>
            <a:lvl1pPr>
              <a:defRPr>
                <a:solidFill>
                  <a:schemeClr val="accent1"/>
                </a:solidFill>
              </a:defRPr>
            </a:lvl1pPr>
          </a:lstStyle>
          <a:p>
            <a:r>
              <a:rPr lang="en-US" dirty="0"/>
              <a:t>Agenda</a:t>
            </a:r>
          </a:p>
        </p:txBody>
      </p:sp>
      <p:sp>
        <p:nvSpPr>
          <p:cNvPr id="4" name="Content Placeholder 3"/>
          <p:cNvSpPr>
            <a:spLocks noGrp="1"/>
          </p:cNvSpPr>
          <p:nvPr>
            <p:ph sz="quarter" idx="10" hasCustomPrompt="1"/>
          </p:nvPr>
        </p:nvSpPr>
        <p:spPr>
          <a:xfrm>
            <a:off x="457200" y="1143000"/>
            <a:ext cx="7086600" cy="4800600"/>
          </a:xfrm>
        </p:spPr>
        <p:txBody>
          <a:bodyPr/>
          <a:lstStyle>
            <a:lvl1pPr marL="347472" indent="-347472">
              <a:buClr>
                <a:schemeClr val="tx2"/>
              </a:buClr>
              <a:buFont typeface="+mj-lt"/>
              <a:buAutoNum type="arabicPeriod"/>
              <a:defRPr sz="2000">
                <a:solidFill>
                  <a:schemeClr val="bg2"/>
                </a:solidFill>
              </a:defRPr>
            </a:lvl1pPr>
            <a:lvl2pPr marL="548640" indent="-201168">
              <a:buClr>
                <a:schemeClr val="bg2"/>
              </a:buClr>
              <a:buFont typeface="Arial" panose="020B0604020202020204" pitchFamily="34" charset="0"/>
              <a:buChar char="•"/>
              <a:defRPr sz="1800">
                <a:solidFill>
                  <a:schemeClr val="bg2"/>
                </a:solidFill>
              </a:defRPr>
            </a:lvl2pPr>
            <a:lvl3pPr marL="822960" indent="-201168">
              <a:buClr>
                <a:schemeClr val="bg2"/>
              </a:buClr>
              <a:buFont typeface="System Font Regular"/>
              <a:buChar char="–"/>
              <a:defRPr sz="1600">
                <a:solidFill>
                  <a:schemeClr val="bg2"/>
                </a:solidFill>
              </a:defRPr>
            </a:lvl3pPr>
            <a:lvl4pPr>
              <a:defRPr sz="1800"/>
            </a:lvl4pPr>
            <a:lvl5pPr>
              <a:defRPr sz="1800"/>
            </a:lvl5pPr>
          </a:lstStyle>
          <a:p>
            <a:r>
              <a:rPr lang="en-US" dirty="0"/>
              <a:t>Section Title One</a:t>
            </a:r>
          </a:p>
          <a:p>
            <a:pPr lvl="1"/>
            <a:r>
              <a:rPr lang="en-US" dirty="0"/>
              <a:t>Second Level</a:t>
            </a:r>
          </a:p>
          <a:p>
            <a:pPr lvl="2"/>
            <a:r>
              <a:rPr lang="en-US" dirty="0"/>
              <a:t>Third Level</a:t>
            </a:r>
          </a:p>
          <a:p>
            <a:r>
              <a:rPr lang="en-US" dirty="0"/>
              <a:t>Section Title Two</a:t>
            </a:r>
          </a:p>
          <a:p>
            <a:r>
              <a:rPr lang="en-US" dirty="0"/>
              <a:t>Section Title Three</a:t>
            </a:r>
          </a:p>
          <a:p>
            <a:r>
              <a:rPr lang="en-US" dirty="0"/>
              <a:t>Section Title Four</a:t>
            </a:r>
          </a:p>
          <a:p>
            <a:r>
              <a:rPr lang="en-US" dirty="0"/>
              <a:t>Section Title Five</a:t>
            </a:r>
          </a:p>
          <a:p>
            <a:pPr lvl="0"/>
            <a:endParaRPr lang="en-US" dirty="0"/>
          </a:p>
          <a:p>
            <a:pPr lvl="0"/>
            <a:endParaRPr lang="en-US" dirty="0"/>
          </a:p>
        </p:txBody>
      </p:sp>
      <p:sp>
        <p:nvSpPr>
          <p:cNvPr id="7" name="Text Placeholder 3">
            <a:extLst>
              <a:ext uri="{FF2B5EF4-FFF2-40B4-BE49-F238E27FC236}">
                <a16:creationId xmlns:a16="http://schemas.microsoft.com/office/drawing/2014/main" id="{5C8F005B-1F72-A842-999B-A2F9E107FB85}"/>
              </a:ext>
            </a:extLst>
          </p:cNvPr>
          <p:cNvSpPr>
            <a:spLocks noGrp="1"/>
          </p:cNvSpPr>
          <p:nvPr>
            <p:ph type="body" sz="quarter" idx="11" hasCustomPrompt="1"/>
          </p:nvPr>
        </p:nvSpPr>
        <p:spPr>
          <a:xfrm>
            <a:off x="5405574" y="6373368"/>
            <a:ext cx="1244528" cy="228600"/>
          </a:xfrm>
        </p:spPr>
        <p:txBody>
          <a:bodyPr tIns="45720" bIns="45720" anchor="ctr" anchorCtr="0"/>
          <a:lstStyle>
            <a:lvl1pPr>
              <a:defRPr sz="600" baseline="0">
                <a:solidFill>
                  <a:schemeClr val="bg2"/>
                </a:solidFill>
              </a:defRPr>
            </a:lvl1pPr>
          </a:lstStyle>
          <a:p>
            <a:pPr lvl="0"/>
            <a:r>
              <a:rPr lang="en-US" dirty="0"/>
              <a:t>Confidential Proprietary Information</a:t>
            </a:r>
          </a:p>
        </p:txBody>
      </p:sp>
      <p:sp>
        <p:nvSpPr>
          <p:cNvPr id="8" name="Text Placeholder 6">
            <a:extLst>
              <a:ext uri="{FF2B5EF4-FFF2-40B4-BE49-F238E27FC236}">
                <a16:creationId xmlns:a16="http://schemas.microsoft.com/office/drawing/2014/main" id="{61EECD60-D662-9745-995E-0D278EA2F551}"/>
              </a:ext>
            </a:extLst>
          </p:cNvPr>
          <p:cNvSpPr>
            <a:spLocks noGrp="1"/>
          </p:cNvSpPr>
          <p:nvPr>
            <p:ph type="body" sz="quarter" idx="12" hasCustomPrompt="1"/>
          </p:nvPr>
        </p:nvSpPr>
        <p:spPr>
          <a:xfrm>
            <a:off x="3294218" y="6373368"/>
            <a:ext cx="1728216" cy="228600"/>
          </a:xfrm>
        </p:spPr>
        <p:txBody>
          <a:bodyPr tIns="45720" bIns="45720" anchor="ctr" anchorCtr="0"/>
          <a:lstStyle>
            <a:lvl1pPr>
              <a:defRPr sz="600" baseline="0">
                <a:solidFill>
                  <a:schemeClr val="tx1"/>
                </a:solidFill>
              </a:defRPr>
            </a:lvl1pPr>
          </a:lstStyle>
          <a:p>
            <a:pPr lvl="0"/>
            <a:r>
              <a:rPr lang="en-US" dirty="0"/>
              <a:t>Presentation Title</a:t>
            </a:r>
          </a:p>
        </p:txBody>
      </p:sp>
    </p:spTree>
    <p:extLst>
      <p:ext uri="{BB962C8B-B14F-4D97-AF65-F5344CB8AC3E}">
        <p14:creationId xmlns:p14="http://schemas.microsoft.com/office/powerpoint/2010/main" val="420169520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Simple Layout - 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57200"/>
            <a:ext cx="7086600" cy="420624"/>
          </a:xfrm>
        </p:spPr>
        <p:txBody>
          <a:bodyPr anchor="t"/>
          <a:lstStyle>
            <a:lvl1pPr>
              <a:defRPr>
                <a:solidFill>
                  <a:schemeClr val="accent1"/>
                </a:solidFill>
              </a:defRPr>
            </a:lvl1pPr>
          </a:lstStyle>
          <a:p>
            <a:r>
              <a:rPr lang="en-US" dirty="0"/>
              <a:t>Title</a:t>
            </a:r>
          </a:p>
        </p:txBody>
      </p:sp>
      <p:sp>
        <p:nvSpPr>
          <p:cNvPr id="4" name="Content Placeholder 3"/>
          <p:cNvSpPr>
            <a:spLocks noGrp="1"/>
          </p:cNvSpPr>
          <p:nvPr>
            <p:ph sz="quarter" idx="10" hasCustomPrompt="1"/>
          </p:nvPr>
        </p:nvSpPr>
        <p:spPr>
          <a:xfrm>
            <a:off x="457200" y="1143000"/>
            <a:ext cx="7086600" cy="4800600"/>
          </a:xfrm>
        </p:spPr>
        <p:txBody>
          <a:bodyPr/>
          <a:lstStyle>
            <a:lvl1pPr>
              <a:defRPr sz="2000">
                <a:solidFill>
                  <a:schemeClr val="bg2"/>
                </a:solidFill>
              </a:defRPr>
            </a:lvl1pPr>
            <a:lvl2pPr>
              <a:defRPr sz="1800">
                <a:solidFill>
                  <a:schemeClr val="bg2"/>
                </a:solidFill>
              </a:defRPr>
            </a:lvl2pPr>
            <a:lvl3pPr>
              <a:defRPr sz="1600">
                <a:solidFill>
                  <a:schemeClr val="bg2"/>
                </a:solidFill>
              </a:defRPr>
            </a:lvl3pPr>
            <a:lvl4pPr>
              <a:defRPr sz="1800"/>
            </a:lvl4pPr>
            <a:lvl5pPr>
              <a:defRPr sz="1800"/>
            </a:lvl5pPr>
          </a:lstStyle>
          <a:p>
            <a:pPr lvl="0"/>
            <a:r>
              <a:rPr lang="en-US" dirty="0"/>
              <a:t>First Level</a:t>
            </a:r>
          </a:p>
          <a:p>
            <a:pPr lvl="1"/>
            <a:r>
              <a:rPr lang="en-US" dirty="0"/>
              <a:t>Second Level</a:t>
            </a:r>
          </a:p>
          <a:p>
            <a:pPr lvl="2"/>
            <a:r>
              <a:rPr lang="en-US" dirty="0"/>
              <a:t>Third Level</a:t>
            </a:r>
          </a:p>
        </p:txBody>
      </p:sp>
      <p:sp>
        <p:nvSpPr>
          <p:cNvPr id="7" name="Text Placeholder 3">
            <a:extLst>
              <a:ext uri="{FF2B5EF4-FFF2-40B4-BE49-F238E27FC236}">
                <a16:creationId xmlns:a16="http://schemas.microsoft.com/office/drawing/2014/main" id="{B2D089B6-E31C-9F4C-A859-ADF25E22CCF8}"/>
              </a:ext>
            </a:extLst>
          </p:cNvPr>
          <p:cNvSpPr>
            <a:spLocks noGrp="1"/>
          </p:cNvSpPr>
          <p:nvPr>
            <p:ph type="body" sz="quarter" idx="11" hasCustomPrompt="1"/>
          </p:nvPr>
        </p:nvSpPr>
        <p:spPr>
          <a:xfrm>
            <a:off x="5405574" y="6373368"/>
            <a:ext cx="1244528" cy="228600"/>
          </a:xfrm>
        </p:spPr>
        <p:txBody>
          <a:bodyPr tIns="45720" bIns="45720" anchor="ctr" anchorCtr="0"/>
          <a:lstStyle>
            <a:lvl1pPr>
              <a:defRPr sz="600" baseline="0">
                <a:solidFill>
                  <a:schemeClr val="bg2"/>
                </a:solidFill>
              </a:defRPr>
            </a:lvl1pPr>
          </a:lstStyle>
          <a:p>
            <a:pPr lvl="0"/>
            <a:r>
              <a:rPr lang="en-US" dirty="0"/>
              <a:t>Confidential Proprietary Information</a:t>
            </a:r>
          </a:p>
        </p:txBody>
      </p:sp>
      <p:sp>
        <p:nvSpPr>
          <p:cNvPr id="8" name="Text Placeholder 6">
            <a:extLst>
              <a:ext uri="{FF2B5EF4-FFF2-40B4-BE49-F238E27FC236}">
                <a16:creationId xmlns:a16="http://schemas.microsoft.com/office/drawing/2014/main" id="{F5782B70-2704-A940-BA9A-036BAD4AD280}"/>
              </a:ext>
            </a:extLst>
          </p:cNvPr>
          <p:cNvSpPr>
            <a:spLocks noGrp="1"/>
          </p:cNvSpPr>
          <p:nvPr>
            <p:ph type="body" sz="quarter" idx="12" hasCustomPrompt="1"/>
          </p:nvPr>
        </p:nvSpPr>
        <p:spPr>
          <a:xfrm>
            <a:off x="3294218" y="6373368"/>
            <a:ext cx="1728216" cy="228600"/>
          </a:xfrm>
        </p:spPr>
        <p:txBody>
          <a:bodyPr tIns="45720" bIns="45720" anchor="ctr" anchorCtr="0"/>
          <a:lstStyle>
            <a:lvl1pPr>
              <a:defRPr sz="600" baseline="0">
                <a:solidFill>
                  <a:schemeClr val="tx1"/>
                </a:solidFill>
              </a:defRPr>
            </a:lvl1pPr>
          </a:lstStyle>
          <a:p>
            <a:pPr lvl="0"/>
            <a:r>
              <a:rPr lang="en-US" dirty="0"/>
              <a:t>Presentation Title</a:t>
            </a:r>
          </a:p>
        </p:txBody>
      </p:sp>
      <p:sp>
        <p:nvSpPr>
          <p:cNvPr id="3" name="TextBox 2">
            <a:extLst>
              <a:ext uri="{FF2B5EF4-FFF2-40B4-BE49-F238E27FC236}">
                <a16:creationId xmlns:a16="http://schemas.microsoft.com/office/drawing/2014/main" id="{D5E7F2E4-7E92-ED48-B50B-40BD6F937508}"/>
              </a:ext>
            </a:extLst>
          </p:cNvPr>
          <p:cNvSpPr txBox="1"/>
          <p:nvPr userDrawn="1"/>
        </p:nvSpPr>
        <p:spPr>
          <a:xfrm>
            <a:off x="1358153" y="712694"/>
            <a:ext cx="0" cy="0"/>
          </a:xfrm>
          <a:prstGeom prst="rect">
            <a:avLst/>
          </a:prstGeom>
          <a:noFill/>
        </p:spPr>
        <p:txBody>
          <a:bodyPr wrap="none" lIns="0" tIns="0" rIns="0" bIns="0" rtlCol="0">
            <a:noAutofit/>
          </a:bodyPr>
          <a:lstStyle/>
          <a:p>
            <a:pPr defTabSz="456758" fontAlgn="base">
              <a:spcBef>
                <a:spcPts val="1200"/>
              </a:spcBef>
            </a:pPr>
            <a:endParaRPr lang="en-US" sz="1800" dirty="0" err="1">
              <a:solidFill>
                <a:schemeClr val="bg2"/>
              </a:solidFill>
              <a:ea typeface="MetLife Circular Light" charset="0"/>
              <a:cs typeface="MetLife Circular Light" charset="0"/>
            </a:endParaRPr>
          </a:p>
        </p:txBody>
      </p:sp>
    </p:spTree>
    <p:extLst>
      <p:ext uri="{BB962C8B-B14F-4D97-AF65-F5344CB8AC3E}">
        <p14:creationId xmlns:p14="http://schemas.microsoft.com/office/powerpoint/2010/main" val="232651563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Simple Layout - Title and three-column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57200"/>
            <a:ext cx="7086600" cy="420624"/>
          </a:xfrm>
        </p:spPr>
        <p:txBody>
          <a:bodyPr anchor="t"/>
          <a:lstStyle>
            <a:lvl1pPr>
              <a:defRPr>
                <a:solidFill>
                  <a:schemeClr val="accent1"/>
                </a:solidFill>
              </a:defRPr>
            </a:lvl1pPr>
          </a:lstStyle>
          <a:p>
            <a:r>
              <a:rPr lang="en-US" dirty="0"/>
              <a:t>Title</a:t>
            </a:r>
          </a:p>
        </p:txBody>
      </p:sp>
      <p:sp>
        <p:nvSpPr>
          <p:cNvPr id="4" name="Content Placeholder 3"/>
          <p:cNvSpPr>
            <a:spLocks noGrp="1"/>
          </p:cNvSpPr>
          <p:nvPr>
            <p:ph sz="quarter" idx="10" hasCustomPrompt="1"/>
          </p:nvPr>
        </p:nvSpPr>
        <p:spPr>
          <a:xfrm>
            <a:off x="457200" y="1143000"/>
            <a:ext cx="7086600" cy="4800600"/>
          </a:xfrm>
        </p:spPr>
        <p:txBody>
          <a:bodyPr numCol="3" spcCol="137160"/>
          <a:lstStyle>
            <a:lvl1pPr>
              <a:defRPr sz="2000">
                <a:solidFill>
                  <a:schemeClr val="bg2"/>
                </a:solidFill>
              </a:defRPr>
            </a:lvl1pPr>
            <a:lvl2pPr>
              <a:defRPr sz="1800">
                <a:solidFill>
                  <a:schemeClr val="bg2"/>
                </a:solidFill>
              </a:defRPr>
            </a:lvl2pPr>
            <a:lvl3pPr>
              <a:defRPr sz="1600">
                <a:solidFill>
                  <a:schemeClr val="bg2"/>
                </a:solidFill>
              </a:defRPr>
            </a:lvl3pPr>
            <a:lvl4pPr>
              <a:defRPr sz="1800"/>
            </a:lvl4pPr>
            <a:lvl5pPr>
              <a:defRPr sz="1800"/>
            </a:lvl5pPr>
          </a:lstStyle>
          <a:p>
            <a:pPr lvl="0"/>
            <a:r>
              <a:rPr lang="en-US" dirty="0"/>
              <a:t>First Level</a:t>
            </a:r>
          </a:p>
          <a:p>
            <a:pPr lvl="1"/>
            <a:r>
              <a:rPr lang="en-US" dirty="0"/>
              <a:t>Second Level</a:t>
            </a:r>
          </a:p>
          <a:p>
            <a:pPr lvl="2"/>
            <a:r>
              <a:rPr lang="en-US" dirty="0"/>
              <a:t>Third Level</a:t>
            </a:r>
          </a:p>
        </p:txBody>
      </p:sp>
      <p:sp>
        <p:nvSpPr>
          <p:cNvPr id="7" name="Text Placeholder 3">
            <a:extLst>
              <a:ext uri="{FF2B5EF4-FFF2-40B4-BE49-F238E27FC236}">
                <a16:creationId xmlns:a16="http://schemas.microsoft.com/office/drawing/2014/main" id="{F541B9EC-AAA5-564C-AD9C-6BC1C50C075F}"/>
              </a:ext>
            </a:extLst>
          </p:cNvPr>
          <p:cNvSpPr>
            <a:spLocks noGrp="1"/>
          </p:cNvSpPr>
          <p:nvPr>
            <p:ph type="body" sz="quarter" idx="11" hasCustomPrompt="1"/>
          </p:nvPr>
        </p:nvSpPr>
        <p:spPr>
          <a:xfrm>
            <a:off x="5405574" y="6373368"/>
            <a:ext cx="1244528" cy="228600"/>
          </a:xfrm>
        </p:spPr>
        <p:txBody>
          <a:bodyPr tIns="45720" bIns="45720" anchor="ctr" anchorCtr="0"/>
          <a:lstStyle>
            <a:lvl1pPr>
              <a:defRPr sz="600" baseline="0">
                <a:solidFill>
                  <a:schemeClr val="bg2"/>
                </a:solidFill>
              </a:defRPr>
            </a:lvl1pPr>
          </a:lstStyle>
          <a:p>
            <a:pPr lvl="0"/>
            <a:r>
              <a:rPr lang="en-US" dirty="0"/>
              <a:t>Confidential Proprietary Information</a:t>
            </a:r>
          </a:p>
        </p:txBody>
      </p:sp>
      <p:sp>
        <p:nvSpPr>
          <p:cNvPr id="8" name="Text Placeholder 6">
            <a:extLst>
              <a:ext uri="{FF2B5EF4-FFF2-40B4-BE49-F238E27FC236}">
                <a16:creationId xmlns:a16="http://schemas.microsoft.com/office/drawing/2014/main" id="{AD00712E-786D-114E-8FAC-DC246530D39B}"/>
              </a:ext>
            </a:extLst>
          </p:cNvPr>
          <p:cNvSpPr>
            <a:spLocks noGrp="1"/>
          </p:cNvSpPr>
          <p:nvPr>
            <p:ph type="body" sz="quarter" idx="12" hasCustomPrompt="1"/>
          </p:nvPr>
        </p:nvSpPr>
        <p:spPr>
          <a:xfrm>
            <a:off x="3294218" y="6373368"/>
            <a:ext cx="1728216" cy="228600"/>
          </a:xfrm>
        </p:spPr>
        <p:txBody>
          <a:bodyPr tIns="45720" bIns="45720" anchor="ctr" anchorCtr="0"/>
          <a:lstStyle>
            <a:lvl1pPr>
              <a:defRPr sz="600" baseline="0">
                <a:solidFill>
                  <a:schemeClr val="tx1"/>
                </a:solidFill>
              </a:defRPr>
            </a:lvl1pPr>
          </a:lstStyle>
          <a:p>
            <a:pPr lvl="0"/>
            <a:r>
              <a:rPr lang="en-US" dirty="0"/>
              <a:t>Presentation Title</a:t>
            </a:r>
          </a:p>
        </p:txBody>
      </p:sp>
    </p:spTree>
    <p:extLst>
      <p:ext uri="{BB962C8B-B14F-4D97-AF65-F5344CB8AC3E}">
        <p14:creationId xmlns:p14="http://schemas.microsoft.com/office/powerpoint/2010/main" val="212772065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Simple Layout - Title, header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57200"/>
            <a:ext cx="7086600" cy="420624"/>
          </a:xfrm>
        </p:spPr>
        <p:txBody>
          <a:bodyPr anchor="t"/>
          <a:lstStyle>
            <a:lvl1pPr>
              <a:defRPr>
                <a:solidFill>
                  <a:schemeClr val="accent1"/>
                </a:solidFill>
              </a:defRPr>
            </a:lvl1pPr>
          </a:lstStyle>
          <a:p>
            <a:r>
              <a:rPr lang="en-US" dirty="0"/>
              <a:t>Title</a:t>
            </a:r>
          </a:p>
        </p:txBody>
      </p:sp>
      <p:sp>
        <p:nvSpPr>
          <p:cNvPr id="4" name="Content Placeholder 3"/>
          <p:cNvSpPr>
            <a:spLocks noGrp="1"/>
          </p:cNvSpPr>
          <p:nvPr>
            <p:ph sz="quarter" idx="10" hasCustomPrompt="1"/>
          </p:nvPr>
        </p:nvSpPr>
        <p:spPr>
          <a:xfrm>
            <a:off x="457200" y="1143000"/>
            <a:ext cx="7083682" cy="4800600"/>
          </a:xfrm>
        </p:spPr>
        <p:txBody>
          <a:bodyPr/>
          <a:lstStyle>
            <a:lvl1pPr>
              <a:spcBef>
                <a:spcPts val="1800"/>
              </a:spcBef>
              <a:defRPr sz="2000" b="1" i="0">
                <a:solidFill>
                  <a:schemeClr val="tx2"/>
                </a:solidFill>
                <a:latin typeface="+mn-lt"/>
                <a:ea typeface="Arial" charset="0"/>
                <a:cs typeface="Arial" charset="0"/>
              </a:defRPr>
            </a:lvl1pPr>
            <a:lvl2pPr marL="0" indent="0">
              <a:spcBef>
                <a:spcPts val="1200"/>
              </a:spcBef>
              <a:buFontTx/>
              <a:buNone/>
              <a:defRPr sz="2000"/>
            </a:lvl2pPr>
            <a:lvl3pPr marL="200025" indent="-200025">
              <a:spcBef>
                <a:spcPts val="600"/>
              </a:spcBef>
              <a:buFont typeface="Arial"/>
              <a:buChar char="•"/>
              <a:defRPr sz="1800"/>
            </a:lvl3pPr>
            <a:lvl4pPr marL="398463" indent="-200025">
              <a:buFont typeface="Lucida Grande"/>
              <a:buChar char="-"/>
              <a:defRPr sz="1600"/>
            </a:lvl4pPr>
            <a:lvl5pPr>
              <a:defRPr sz="1800"/>
            </a:lvl5pPr>
          </a:lstStyle>
          <a:p>
            <a:pPr lvl="0"/>
            <a:r>
              <a:rPr lang="en-US" dirty="0"/>
              <a:t>Header</a:t>
            </a:r>
          </a:p>
          <a:p>
            <a:pPr lvl="1"/>
            <a:r>
              <a:rPr lang="en-US" dirty="0"/>
              <a:t>First Level </a:t>
            </a:r>
          </a:p>
          <a:p>
            <a:pPr lvl="2"/>
            <a:r>
              <a:rPr lang="en-US" dirty="0"/>
              <a:t>Second Level</a:t>
            </a:r>
          </a:p>
          <a:p>
            <a:pPr lvl="3"/>
            <a:r>
              <a:rPr lang="en-US" dirty="0"/>
              <a:t>Third Level</a:t>
            </a:r>
          </a:p>
        </p:txBody>
      </p:sp>
      <p:sp>
        <p:nvSpPr>
          <p:cNvPr id="7" name="Text Placeholder 3">
            <a:extLst>
              <a:ext uri="{FF2B5EF4-FFF2-40B4-BE49-F238E27FC236}">
                <a16:creationId xmlns:a16="http://schemas.microsoft.com/office/drawing/2014/main" id="{EFFC44A4-960A-824D-A368-E7C1C6D7F972}"/>
              </a:ext>
            </a:extLst>
          </p:cNvPr>
          <p:cNvSpPr>
            <a:spLocks noGrp="1"/>
          </p:cNvSpPr>
          <p:nvPr>
            <p:ph type="body" sz="quarter" idx="11" hasCustomPrompt="1"/>
          </p:nvPr>
        </p:nvSpPr>
        <p:spPr>
          <a:xfrm>
            <a:off x="5405574" y="6373368"/>
            <a:ext cx="1244528" cy="228600"/>
          </a:xfrm>
        </p:spPr>
        <p:txBody>
          <a:bodyPr tIns="45720" bIns="45720" anchor="ctr" anchorCtr="0"/>
          <a:lstStyle>
            <a:lvl1pPr>
              <a:defRPr sz="600" baseline="0">
                <a:solidFill>
                  <a:schemeClr val="bg2"/>
                </a:solidFill>
              </a:defRPr>
            </a:lvl1pPr>
          </a:lstStyle>
          <a:p>
            <a:pPr lvl="0"/>
            <a:r>
              <a:rPr lang="en-US" dirty="0"/>
              <a:t>Confidential Proprietary Information</a:t>
            </a:r>
          </a:p>
        </p:txBody>
      </p:sp>
      <p:sp>
        <p:nvSpPr>
          <p:cNvPr id="8" name="Text Placeholder 6">
            <a:extLst>
              <a:ext uri="{FF2B5EF4-FFF2-40B4-BE49-F238E27FC236}">
                <a16:creationId xmlns:a16="http://schemas.microsoft.com/office/drawing/2014/main" id="{9D3AEFDD-DF77-A547-9FE2-14EF1A597834}"/>
              </a:ext>
            </a:extLst>
          </p:cNvPr>
          <p:cNvSpPr>
            <a:spLocks noGrp="1"/>
          </p:cNvSpPr>
          <p:nvPr>
            <p:ph type="body" sz="quarter" idx="12" hasCustomPrompt="1"/>
          </p:nvPr>
        </p:nvSpPr>
        <p:spPr>
          <a:xfrm>
            <a:off x="3294218" y="6373368"/>
            <a:ext cx="1728216" cy="228600"/>
          </a:xfrm>
        </p:spPr>
        <p:txBody>
          <a:bodyPr tIns="45720" bIns="45720" anchor="ctr" anchorCtr="0"/>
          <a:lstStyle>
            <a:lvl1pPr>
              <a:defRPr sz="600" baseline="0">
                <a:solidFill>
                  <a:schemeClr val="tx1"/>
                </a:solidFill>
              </a:defRPr>
            </a:lvl1pPr>
          </a:lstStyle>
          <a:p>
            <a:pPr lvl="0"/>
            <a:r>
              <a:rPr lang="en-US" dirty="0"/>
              <a:t>Presentation Title</a:t>
            </a:r>
          </a:p>
        </p:txBody>
      </p:sp>
    </p:spTree>
    <p:extLst>
      <p:ext uri="{BB962C8B-B14F-4D97-AF65-F5344CB8AC3E}">
        <p14:creationId xmlns:p14="http://schemas.microsoft.com/office/powerpoint/2010/main" val="171038801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Simple Layout - Title, header, Subheader, text">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B372CB4-BC72-5843-B18C-A6DA70EBB71E}"/>
              </a:ext>
            </a:extLst>
          </p:cNvPr>
          <p:cNvSpPr>
            <a:spLocks noGrp="1"/>
          </p:cNvSpPr>
          <p:nvPr>
            <p:ph type="title" hasCustomPrompt="1"/>
          </p:nvPr>
        </p:nvSpPr>
        <p:spPr>
          <a:xfrm>
            <a:off x="457200" y="457200"/>
            <a:ext cx="7086600" cy="420624"/>
          </a:xfrm>
        </p:spPr>
        <p:txBody>
          <a:bodyPr anchor="t"/>
          <a:lstStyle>
            <a:lvl1pPr>
              <a:defRPr>
                <a:solidFill>
                  <a:schemeClr val="accent1"/>
                </a:solidFill>
              </a:defRPr>
            </a:lvl1pPr>
          </a:lstStyle>
          <a:p>
            <a:r>
              <a:rPr lang="en-US" dirty="0"/>
              <a:t>Title</a:t>
            </a:r>
          </a:p>
        </p:txBody>
      </p:sp>
      <p:sp>
        <p:nvSpPr>
          <p:cNvPr id="4" name="Content Placeholder 3">
            <a:extLst>
              <a:ext uri="{FF2B5EF4-FFF2-40B4-BE49-F238E27FC236}">
                <a16:creationId xmlns:a16="http://schemas.microsoft.com/office/drawing/2014/main" id="{FAEA1F2A-2A98-C741-B6CE-2AE83C9DEB22}"/>
              </a:ext>
            </a:extLst>
          </p:cNvPr>
          <p:cNvSpPr>
            <a:spLocks noGrp="1"/>
          </p:cNvSpPr>
          <p:nvPr>
            <p:ph sz="quarter" idx="10" hasCustomPrompt="1"/>
          </p:nvPr>
        </p:nvSpPr>
        <p:spPr>
          <a:xfrm>
            <a:off x="457200" y="1143000"/>
            <a:ext cx="7086600" cy="4800600"/>
          </a:xfrm>
        </p:spPr>
        <p:txBody>
          <a:bodyPr/>
          <a:lstStyle>
            <a:lvl1pPr>
              <a:spcBef>
                <a:spcPts val="1800"/>
              </a:spcBef>
              <a:buFontTx/>
              <a:buNone/>
              <a:defRPr sz="2000" b="1" i="0">
                <a:solidFill>
                  <a:schemeClr val="tx2"/>
                </a:solidFill>
                <a:latin typeface="+mn-lt"/>
                <a:ea typeface="Arial" charset="0"/>
                <a:cs typeface="Arial" charset="0"/>
              </a:defRPr>
            </a:lvl1pPr>
            <a:lvl2pPr marL="0" indent="0">
              <a:spcBef>
                <a:spcPts val="1200"/>
              </a:spcBef>
              <a:buFontTx/>
              <a:buNone/>
              <a:defRPr sz="1400" b="0">
                <a:solidFill>
                  <a:schemeClr val="tx1"/>
                </a:solidFill>
              </a:defRPr>
            </a:lvl2pPr>
            <a:lvl3pPr marL="0" indent="0">
              <a:spcBef>
                <a:spcPts val="1200"/>
              </a:spcBef>
              <a:buFontTx/>
              <a:buNone/>
              <a:defRPr sz="2000"/>
            </a:lvl3pPr>
            <a:lvl4pPr marL="201168" indent="-200025">
              <a:spcBef>
                <a:spcPts val="600"/>
              </a:spcBef>
              <a:buFont typeface="Arial" panose="020B0604020202020204" pitchFamily="34" charset="0"/>
              <a:buChar char="•"/>
              <a:defRPr sz="1800"/>
            </a:lvl4pPr>
            <a:lvl5pPr marL="402336" indent="-201168">
              <a:defRPr sz="1600"/>
            </a:lvl5pPr>
          </a:lstStyle>
          <a:p>
            <a:pPr lvl="0"/>
            <a:r>
              <a:rPr lang="en-US" dirty="0"/>
              <a:t>Header</a:t>
            </a:r>
          </a:p>
          <a:p>
            <a:pPr lvl="1"/>
            <a:r>
              <a:rPr lang="en-US" dirty="0"/>
              <a:t>SUBHEADER</a:t>
            </a:r>
          </a:p>
          <a:p>
            <a:pPr lvl="2"/>
            <a:r>
              <a:rPr lang="en-US" dirty="0"/>
              <a:t>First Level </a:t>
            </a:r>
          </a:p>
          <a:p>
            <a:pPr lvl="3"/>
            <a:r>
              <a:rPr lang="en-US" dirty="0"/>
              <a:t>Second Level</a:t>
            </a:r>
          </a:p>
          <a:p>
            <a:pPr lvl="4"/>
            <a:r>
              <a:rPr lang="en-US" dirty="0"/>
              <a:t>Third Level</a:t>
            </a:r>
          </a:p>
        </p:txBody>
      </p:sp>
      <p:sp>
        <p:nvSpPr>
          <p:cNvPr id="6" name="Text Placeholder 3">
            <a:extLst>
              <a:ext uri="{FF2B5EF4-FFF2-40B4-BE49-F238E27FC236}">
                <a16:creationId xmlns:a16="http://schemas.microsoft.com/office/drawing/2014/main" id="{35D0C2E7-3015-1B44-8EBD-035DE45689E7}"/>
              </a:ext>
            </a:extLst>
          </p:cNvPr>
          <p:cNvSpPr>
            <a:spLocks noGrp="1"/>
          </p:cNvSpPr>
          <p:nvPr>
            <p:ph type="body" sz="quarter" idx="11" hasCustomPrompt="1"/>
          </p:nvPr>
        </p:nvSpPr>
        <p:spPr>
          <a:xfrm>
            <a:off x="5405574" y="6373368"/>
            <a:ext cx="1244528" cy="228600"/>
          </a:xfrm>
        </p:spPr>
        <p:txBody>
          <a:bodyPr tIns="45720" bIns="45720" anchor="ctr" anchorCtr="0"/>
          <a:lstStyle>
            <a:lvl1pPr>
              <a:defRPr sz="600" baseline="0">
                <a:solidFill>
                  <a:schemeClr val="bg2"/>
                </a:solidFill>
              </a:defRPr>
            </a:lvl1pPr>
          </a:lstStyle>
          <a:p>
            <a:pPr lvl="0"/>
            <a:r>
              <a:rPr lang="en-US" dirty="0"/>
              <a:t>Confidential Proprietary Information</a:t>
            </a:r>
          </a:p>
        </p:txBody>
      </p:sp>
      <p:sp>
        <p:nvSpPr>
          <p:cNvPr id="9" name="Text Placeholder 6">
            <a:extLst>
              <a:ext uri="{FF2B5EF4-FFF2-40B4-BE49-F238E27FC236}">
                <a16:creationId xmlns:a16="http://schemas.microsoft.com/office/drawing/2014/main" id="{02F6DCC2-F105-4541-85FB-4A021343151D}"/>
              </a:ext>
            </a:extLst>
          </p:cNvPr>
          <p:cNvSpPr>
            <a:spLocks noGrp="1"/>
          </p:cNvSpPr>
          <p:nvPr>
            <p:ph type="body" sz="quarter" idx="12" hasCustomPrompt="1"/>
          </p:nvPr>
        </p:nvSpPr>
        <p:spPr>
          <a:xfrm>
            <a:off x="3294218" y="6373368"/>
            <a:ext cx="1728216" cy="228600"/>
          </a:xfrm>
        </p:spPr>
        <p:txBody>
          <a:bodyPr tIns="45720" bIns="45720" anchor="ctr" anchorCtr="0"/>
          <a:lstStyle>
            <a:lvl1pPr>
              <a:defRPr sz="600" baseline="0">
                <a:solidFill>
                  <a:schemeClr val="tx1"/>
                </a:solidFill>
              </a:defRPr>
            </a:lvl1pPr>
          </a:lstStyle>
          <a:p>
            <a:pPr lvl="0"/>
            <a:r>
              <a:rPr lang="en-US" dirty="0"/>
              <a:t>Presentation Title</a:t>
            </a:r>
          </a:p>
        </p:txBody>
      </p:sp>
    </p:spTree>
    <p:extLst>
      <p:ext uri="{BB962C8B-B14F-4D97-AF65-F5344CB8AC3E}">
        <p14:creationId xmlns:p14="http://schemas.microsoft.com/office/powerpoint/2010/main" val="181898275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1/2 page Image Layout - Title, text">
    <p:spTree>
      <p:nvGrpSpPr>
        <p:cNvPr id="1" name=""/>
        <p:cNvGrpSpPr/>
        <p:nvPr/>
      </p:nvGrpSpPr>
      <p:grpSpPr>
        <a:xfrm>
          <a:off x="0" y="0"/>
          <a:ext cx="0" cy="0"/>
          <a:chOff x="0" y="0"/>
          <a:chExt cx="0" cy="0"/>
        </a:xfrm>
      </p:grpSpPr>
      <p:sp>
        <p:nvSpPr>
          <p:cNvPr id="6" name="Picture Placeholder 5"/>
          <p:cNvSpPr>
            <a:spLocks noGrp="1"/>
          </p:cNvSpPr>
          <p:nvPr>
            <p:ph type="pic" sz="quarter" idx="11" hasCustomPrompt="1"/>
          </p:nvPr>
        </p:nvSpPr>
        <p:spPr>
          <a:xfrm>
            <a:off x="4558174" y="0"/>
            <a:ext cx="4585826" cy="6210300"/>
          </a:xfrm>
          <a:solidFill>
            <a:schemeClr val="bg1">
              <a:lumMod val="95000"/>
            </a:schemeClr>
          </a:solidFill>
        </p:spPr>
        <p:txBody>
          <a:bodyPr anchor="ctr"/>
          <a:lstStyle>
            <a:lvl1pPr algn="ctr">
              <a:defRPr sz="7200" b="0" i="0">
                <a:solidFill>
                  <a:schemeClr val="bg1">
                    <a:lumMod val="85000"/>
                  </a:schemeClr>
                </a:solidFill>
                <a:latin typeface="+mn-lt"/>
                <a:cs typeface="Arial" charset="0"/>
              </a:defRPr>
            </a:lvl1pPr>
          </a:lstStyle>
          <a:p>
            <a:r>
              <a:rPr lang="en-US" dirty="0"/>
              <a:t>IMAGE</a:t>
            </a:r>
          </a:p>
        </p:txBody>
      </p:sp>
      <p:sp>
        <p:nvSpPr>
          <p:cNvPr id="2" name="Title 1"/>
          <p:cNvSpPr>
            <a:spLocks noGrp="1"/>
          </p:cNvSpPr>
          <p:nvPr>
            <p:ph type="title" hasCustomPrompt="1"/>
          </p:nvPr>
        </p:nvSpPr>
        <p:spPr>
          <a:xfrm>
            <a:off x="457200" y="457200"/>
            <a:ext cx="3840480" cy="448056"/>
          </a:xfrm>
        </p:spPr>
        <p:txBody>
          <a:bodyPr anchor="t"/>
          <a:lstStyle>
            <a:lvl1pPr>
              <a:defRPr>
                <a:solidFill>
                  <a:schemeClr val="accent1"/>
                </a:solidFill>
              </a:defRPr>
            </a:lvl1pPr>
          </a:lstStyle>
          <a:p>
            <a:r>
              <a:rPr lang="en-US" dirty="0"/>
              <a:t>Title</a:t>
            </a:r>
          </a:p>
        </p:txBody>
      </p:sp>
      <p:sp>
        <p:nvSpPr>
          <p:cNvPr id="4" name="Content Placeholder 3"/>
          <p:cNvSpPr>
            <a:spLocks noGrp="1"/>
          </p:cNvSpPr>
          <p:nvPr>
            <p:ph sz="quarter" idx="10" hasCustomPrompt="1"/>
          </p:nvPr>
        </p:nvSpPr>
        <p:spPr>
          <a:xfrm>
            <a:off x="457200" y="1143000"/>
            <a:ext cx="3840480" cy="5029200"/>
          </a:xfrm>
        </p:spPr>
        <p:txBody>
          <a:bodyPr/>
          <a:lstStyle>
            <a:lvl1pPr>
              <a:defRPr sz="2000"/>
            </a:lvl1pPr>
            <a:lvl2pPr>
              <a:defRPr sz="1800"/>
            </a:lvl2pPr>
            <a:lvl3pPr>
              <a:defRPr sz="1600"/>
            </a:lvl3pPr>
            <a:lvl4pPr>
              <a:defRPr sz="1800"/>
            </a:lvl4pPr>
            <a:lvl5pPr>
              <a:defRPr sz="1800"/>
            </a:lvl5pPr>
          </a:lstStyle>
          <a:p>
            <a:pPr lvl="0"/>
            <a:r>
              <a:rPr lang="en-US" dirty="0"/>
              <a:t>First Level</a:t>
            </a:r>
          </a:p>
          <a:p>
            <a:pPr lvl="1"/>
            <a:r>
              <a:rPr lang="en-US" dirty="0"/>
              <a:t>Second level</a:t>
            </a:r>
          </a:p>
          <a:p>
            <a:pPr lvl="2"/>
            <a:r>
              <a:rPr lang="en-US" dirty="0"/>
              <a:t>Third level</a:t>
            </a:r>
          </a:p>
        </p:txBody>
      </p:sp>
      <p:sp>
        <p:nvSpPr>
          <p:cNvPr id="9" name="Text Placeholder 3">
            <a:extLst>
              <a:ext uri="{FF2B5EF4-FFF2-40B4-BE49-F238E27FC236}">
                <a16:creationId xmlns:a16="http://schemas.microsoft.com/office/drawing/2014/main" id="{A0B63936-6BDD-DF44-B4B6-2CF38751F6C1}"/>
              </a:ext>
            </a:extLst>
          </p:cNvPr>
          <p:cNvSpPr>
            <a:spLocks noGrp="1"/>
          </p:cNvSpPr>
          <p:nvPr>
            <p:ph type="body" sz="quarter" idx="12" hasCustomPrompt="1"/>
          </p:nvPr>
        </p:nvSpPr>
        <p:spPr>
          <a:xfrm>
            <a:off x="5405574" y="6373368"/>
            <a:ext cx="1244528" cy="228600"/>
          </a:xfrm>
        </p:spPr>
        <p:txBody>
          <a:bodyPr tIns="45720" bIns="45720" anchor="ctr" anchorCtr="0"/>
          <a:lstStyle>
            <a:lvl1pPr>
              <a:defRPr sz="600" baseline="0">
                <a:solidFill>
                  <a:schemeClr val="bg2"/>
                </a:solidFill>
              </a:defRPr>
            </a:lvl1pPr>
          </a:lstStyle>
          <a:p>
            <a:pPr lvl="0"/>
            <a:r>
              <a:rPr lang="en-US" dirty="0"/>
              <a:t>Confidential Proprietary Information</a:t>
            </a:r>
          </a:p>
        </p:txBody>
      </p:sp>
      <p:sp>
        <p:nvSpPr>
          <p:cNvPr id="10" name="Text Placeholder 6">
            <a:extLst>
              <a:ext uri="{FF2B5EF4-FFF2-40B4-BE49-F238E27FC236}">
                <a16:creationId xmlns:a16="http://schemas.microsoft.com/office/drawing/2014/main" id="{82E9B431-F4FF-BD43-8EA6-6896A58E6569}"/>
              </a:ext>
            </a:extLst>
          </p:cNvPr>
          <p:cNvSpPr>
            <a:spLocks noGrp="1"/>
          </p:cNvSpPr>
          <p:nvPr>
            <p:ph type="body" sz="quarter" idx="13" hasCustomPrompt="1"/>
          </p:nvPr>
        </p:nvSpPr>
        <p:spPr>
          <a:xfrm>
            <a:off x="3294218" y="6373368"/>
            <a:ext cx="1728216" cy="228600"/>
          </a:xfrm>
        </p:spPr>
        <p:txBody>
          <a:bodyPr tIns="45720" bIns="45720" anchor="ctr" anchorCtr="0"/>
          <a:lstStyle>
            <a:lvl1pPr>
              <a:defRPr sz="600" baseline="0">
                <a:solidFill>
                  <a:schemeClr val="tx1"/>
                </a:solidFill>
              </a:defRPr>
            </a:lvl1pPr>
          </a:lstStyle>
          <a:p>
            <a:pPr lvl="0"/>
            <a:r>
              <a:rPr lang="en-US" dirty="0"/>
              <a:t>Presentation Title</a:t>
            </a:r>
          </a:p>
        </p:txBody>
      </p:sp>
    </p:spTree>
    <p:extLst>
      <p:ext uri="{BB962C8B-B14F-4D97-AF65-F5344CB8AC3E}">
        <p14:creationId xmlns:p14="http://schemas.microsoft.com/office/powerpoint/2010/main" val="80838867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1/2 page image, Title, Header,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57200"/>
            <a:ext cx="3840480" cy="448056"/>
          </a:xfrm>
        </p:spPr>
        <p:txBody>
          <a:bodyPr anchor="t"/>
          <a:lstStyle>
            <a:lvl1pPr>
              <a:defRPr>
                <a:solidFill>
                  <a:schemeClr val="accent1"/>
                </a:solidFill>
              </a:defRPr>
            </a:lvl1pPr>
          </a:lstStyle>
          <a:p>
            <a:r>
              <a:rPr lang="en-US" dirty="0"/>
              <a:t>Title</a:t>
            </a:r>
          </a:p>
        </p:txBody>
      </p:sp>
      <p:sp>
        <p:nvSpPr>
          <p:cNvPr id="4" name="Content Placeholder 3"/>
          <p:cNvSpPr>
            <a:spLocks noGrp="1"/>
          </p:cNvSpPr>
          <p:nvPr>
            <p:ph sz="quarter" idx="10" hasCustomPrompt="1"/>
          </p:nvPr>
        </p:nvSpPr>
        <p:spPr>
          <a:xfrm>
            <a:off x="457200" y="1143000"/>
            <a:ext cx="3840480" cy="5029200"/>
          </a:xfrm>
        </p:spPr>
        <p:txBody>
          <a:bodyPr/>
          <a:lstStyle>
            <a:lvl1pPr>
              <a:defRPr sz="2000" b="1" i="0">
                <a:solidFill>
                  <a:schemeClr val="tx2"/>
                </a:solidFill>
                <a:latin typeface="+mn-lt"/>
                <a:cs typeface="Arial" charset="0"/>
              </a:defRPr>
            </a:lvl1pPr>
            <a:lvl2pPr marL="0" indent="0">
              <a:spcBef>
                <a:spcPts val="1200"/>
              </a:spcBef>
              <a:buFontTx/>
              <a:buNone/>
              <a:defRPr sz="2000">
                <a:latin typeface="+mn-lt"/>
              </a:defRPr>
            </a:lvl2pPr>
            <a:lvl3pPr marL="200025" indent="-200025">
              <a:spcBef>
                <a:spcPts val="600"/>
              </a:spcBef>
              <a:buFont typeface="Arial"/>
              <a:buChar char="•"/>
              <a:defRPr sz="1800">
                <a:latin typeface="+mn-lt"/>
              </a:defRPr>
            </a:lvl3pPr>
            <a:lvl4pPr marL="398463" indent="-200025">
              <a:buFont typeface="Lucida Grande"/>
              <a:buChar char="-"/>
              <a:defRPr sz="1600">
                <a:latin typeface="+mn-lt"/>
              </a:defRPr>
            </a:lvl4pPr>
            <a:lvl5pPr>
              <a:defRPr sz="1800"/>
            </a:lvl5pPr>
          </a:lstStyle>
          <a:p>
            <a:pPr lvl="0"/>
            <a:r>
              <a:rPr lang="en-US" dirty="0"/>
              <a:t>Header</a:t>
            </a:r>
          </a:p>
          <a:p>
            <a:pPr lvl="1"/>
            <a:r>
              <a:rPr lang="en-US" dirty="0"/>
              <a:t>First Level</a:t>
            </a:r>
          </a:p>
          <a:p>
            <a:pPr lvl="2"/>
            <a:r>
              <a:rPr lang="en-US" dirty="0"/>
              <a:t>Second Level</a:t>
            </a:r>
          </a:p>
          <a:p>
            <a:pPr lvl="3"/>
            <a:r>
              <a:rPr lang="en-US" dirty="0"/>
              <a:t>Third Level</a:t>
            </a:r>
          </a:p>
        </p:txBody>
      </p:sp>
      <p:sp>
        <p:nvSpPr>
          <p:cNvPr id="6" name="Picture Placeholder 5"/>
          <p:cNvSpPr>
            <a:spLocks noGrp="1"/>
          </p:cNvSpPr>
          <p:nvPr>
            <p:ph type="pic" sz="quarter" idx="11" hasCustomPrompt="1"/>
          </p:nvPr>
        </p:nvSpPr>
        <p:spPr>
          <a:xfrm>
            <a:off x="4558174" y="0"/>
            <a:ext cx="4585826" cy="6210300"/>
          </a:xfrm>
          <a:solidFill>
            <a:schemeClr val="bg1">
              <a:lumMod val="95000"/>
            </a:schemeClr>
          </a:solidFill>
        </p:spPr>
        <p:txBody>
          <a:bodyPr anchor="ctr"/>
          <a:lstStyle>
            <a:lvl1pPr algn="ctr">
              <a:defRPr sz="9600" b="0" i="0">
                <a:solidFill>
                  <a:schemeClr val="bg1">
                    <a:lumMod val="85000"/>
                  </a:schemeClr>
                </a:solidFill>
                <a:latin typeface="+mn-lt"/>
                <a:cs typeface="Arial" charset="0"/>
              </a:defRPr>
            </a:lvl1pPr>
          </a:lstStyle>
          <a:p>
            <a:r>
              <a:rPr lang="en-US" dirty="0"/>
              <a:t>IMAGE</a:t>
            </a:r>
          </a:p>
        </p:txBody>
      </p:sp>
      <p:sp>
        <p:nvSpPr>
          <p:cNvPr id="9" name="Text Placeholder 3">
            <a:extLst>
              <a:ext uri="{FF2B5EF4-FFF2-40B4-BE49-F238E27FC236}">
                <a16:creationId xmlns:a16="http://schemas.microsoft.com/office/drawing/2014/main" id="{EC175DD8-6A90-DD43-B276-6374DF936422}"/>
              </a:ext>
            </a:extLst>
          </p:cNvPr>
          <p:cNvSpPr>
            <a:spLocks noGrp="1"/>
          </p:cNvSpPr>
          <p:nvPr>
            <p:ph type="body" sz="quarter" idx="12" hasCustomPrompt="1"/>
          </p:nvPr>
        </p:nvSpPr>
        <p:spPr>
          <a:xfrm>
            <a:off x="5405574" y="6373368"/>
            <a:ext cx="1244528" cy="228600"/>
          </a:xfrm>
        </p:spPr>
        <p:txBody>
          <a:bodyPr tIns="45720" bIns="45720" anchor="ctr" anchorCtr="0"/>
          <a:lstStyle>
            <a:lvl1pPr>
              <a:defRPr sz="600" baseline="0">
                <a:solidFill>
                  <a:schemeClr val="bg2"/>
                </a:solidFill>
              </a:defRPr>
            </a:lvl1pPr>
          </a:lstStyle>
          <a:p>
            <a:pPr lvl="0"/>
            <a:r>
              <a:rPr lang="en-US" dirty="0"/>
              <a:t>Confidential Proprietary Information</a:t>
            </a:r>
          </a:p>
        </p:txBody>
      </p:sp>
      <p:sp>
        <p:nvSpPr>
          <p:cNvPr id="10" name="Text Placeholder 6">
            <a:extLst>
              <a:ext uri="{FF2B5EF4-FFF2-40B4-BE49-F238E27FC236}">
                <a16:creationId xmlns:a16="http://schemas.microsoft.com/office/drawing/2014/main" id="{061E00AE-06BD-F843-8751-99A51151C935}"/>
              </a:ext>
            </a:extLst>
          </p:cNvPr>
          <p:cNvSpPr>
            <a:spLocks noGrp="1"/>
          </p:cNvSpPr>
          <p:nvPr>
            <p:ph type="body" sz="quarter" idx="13" hasCustomPrompt="1"/>
          </p:nvPr>
        </p:nvSpPr>
        <p:spPr>
          <a:xfrm>
            <a:off x="3294218" y="6373368"/>
            <a:ext cx="1728216" cy="228600"/>
          </a:xfrm>
        </p:spPr>
        <p:txBody>
          <a:bodyPr tIns="45720" bIns="45720" anchor="ctr" anchorCtr="0"/>
          <a:lstStyle>
            <a:lvl1pPr>
              <a:defRPr sz="600" baseline="0">
                <a:solidFill>
                  <a:schemeClr val="tx1"/>
                </a:solidFill>
              </a:defRPr>
            </a:lvl1pPr>
          </a:lstStyle>
          <a:p>
            <a:pPr lvl="0"/>
            <a:r>
              <a:rPr lang="en-US" dirty="0"/>
              <a:t>Presentation Title</a:t>
            </a:r>
          </a:p>
        </p:txBody>
      </p:sp>
    </p:spTree>
    <p:extLst>
      <p:ext uri="{BB962C8B-B14F-4D97-AF65-F5344CB8AC3E}">
        <p14:creationId xmlns:p14="http://schemas.microsoft.com/office/powerpoint/2010/main" val="226926937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Full page image layout">
    <p:bg>
      <p:bgRef idx="1001">
        <a:schemeClr val="bg1"/>
      </p:bgRef>
    </p:bg>
    <p:spTree>
      <p:nvGrpSpPr>
        <p:cNvPr id="1" name=""/>
        <p:cNvGrpSpPr/>
        <p:nvPr/>
      </p:nvGrpSpPr>
      <p:grpSpPr>
        <a:xfrm>
          <a:off x="0" y="0"/>
          <a:ext cx="0" cy="0"/>
          <a:chOff x="0" y="0"/>
          <a:chExt cx="0" cy="0"/>
        </a:xfrm>
      </p:grpSpPr>
      <p:sp>
        <p:nvSpPr>
          <p:cNvPr id="2" name="Picture Placeholder 5"/>
          <p:cNvSpPr>
            <a:spLocks noGrp="1"/>
          </p:cNvSpPr>
          <p:nvPr>
            <p:ph type="pic" sz="quarter" idx="11" hasCustomPrompt="1"/>
          </p:nvPr>
        </p:nvSpPr>
        <p:spPr>
          <a:xfrm>
            <a:off x="0" y="0"/>
            <a:ext cx="9144000" cy="6858000"/>
          </a:xfrm>
          <a:solidFill>
            <a:schemeClr val="bg1">
              <a:lumMod val="95000"/>
            </a:schemeClr>
          </a:solidFill>
        </p:spPr>
        <p:txBody>
          <a:bodyPr anchor="ctr"/>
          <a:lstStyle>
            <a:lvl1pPr algn="ctr">
              <a:defRPr sz="9600" b="0" i="0">
                <a:solidFill>
                  <a:schemeClr val="bg1">
                    <a:lumMod val="85000"/>
                  </a:schemeClr>
                </a:solidFill>
                <a:latin typeface="+mn-lt"/>
                <a:cs typeface="Arial" charset="0"/>
              </a:defRPr>
            </a:lvl1pPr>
          </a:lstStyle>
          <a:p>
            <a:r>
              <a:rPr lang="en-US" dirty="0"/>
              <a:t>IMAGE</a:t>
            </a:r>
          </a:p>
        </p:txBody>
      </p:sp>
      <p:sp>
        <p:nvSpPr>
          <p:cNvPr id="7" name="Text Placeholder 4">
            <a:extLst>
              <a:ext uri="{FF2B5EF4-FFF2-40B4-BE49-F238E27FC236}">
                <a16:creationId xmlns:a16="http://schemas.microsoft.com/office/drawing/2014/main" id="{2C6A7529-B8DA-BD4E-A5B7-59935DC1E062}"/>
              </a:ext>
            </a:extLst>
          </p:cNvPr>
          <p:cNvSpPr>
            <a:spLocks noGrp="1"/>
          </p:cNvSpPr>
          <p:nvPr>
            <p:ph type="body" sz="quarter" idx="12" hasCustomPrompt="1"/>
          </p:nvPr>
        </p:nvSpPr>
        <p:spPr>
          <a:xfrm>
            <a:off x="266489" y="6357010"/>
            <a:ext cx="1731646" cy="636464"/>
          </a:xfrm>
        </p:spPr>
        <p:txBody>
          <a:bodyPr/>
          <a:lstStyle>
            <a:lvl1pPr marL="342900" indent="-342900">
              <a:buSzPct val="200000"/>
              <a:buFontTx/>
              <a:buBlip>
                <a:blip r:embed="rId2"/>
              </a:buBlip>
              <a:defRPr sz="3750"/>
            </a:lvl1pPr>
            <a:lvl2pPr marL="200025" indent="-200025">
              <a:buFontTx/>
              <a:buBlip>
                <a:blip r:embed="rId3"/>
              </a:buBlip>
              <a:defRPr sz="5000"/>
            </a:lvl2pPr>
            <a:lvl3pPr marL="398463" indent="-200025">
              <a:buFontTx/>
              <a:buBlip>
                <a:blip r:embed="rId3"/>
              </a:buBlip>
              <a:defRPr sz="5000"/>
            </a:lvl3pPr>
            <a:lvl4pPr marL="622300" indent="-200025">
              <a:buFontTx/>
              <a:buBlip>
                <a:blip r:embed="rId3"/>
              </a:buBlip>
              <a:defRPr sz="5000"/>
            </a:lvl4pPr>
            <a:lvl5pPr marL="806450" indent="-182563">
              <a:buFontTx/>
              <a:buBlip>
                <a:blip r:embed="rId3"/>
              </a:buBlip>
              <a:defRPr sz="5000"/>
            </a:lvl5pPr>
          </a:lstStyle>
          <a:p>
            <a:pPr lvl="0"/>
            <a:r>
              <a:rPr lang="en-US" dirty="0"/>
              <a:t> </a:t>
            </a:r>
          </a:p>
        </p:txBody>
      </p:sp>
    </p:spTree>
    <p:extLst>
      <p:ext uri="{BB962C8B-B14F-4D97-AF65-F5344CB8AC3E}">
        <p14:creationId xmlns:p14="http://schemas.microsoft.com/office/powerpoint/2010/main" val="38279417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Opposing ideas, with background image">
    <p:spTree>
      <p:nvGrpSpPr>
        <p:cNvPr id="1" name=""/>
        <p:cNvGrpSpPr/>
        <p:nvPr/>
      </p:nvGrpSpPr>
      <p:grpSpPr>
        <a:xfrm>
          <a:off x="0" y="0"/>
          <a:ext cx="0" cy="0"/>
          <a:chOff x="0" y="0"/>
          <a:chExt cx="0" cy="0"/>
        </a:xfrm>
      </p:grpSpPr>
      <p:sp>
        <p:nvSpPr>
          <p:cNvPr id="2" name="Picture Placeholder 5">
            <a:extLst>
              <a:ext uri="{FF2B5EF4-FFF2-40B4-BE49-F238E27FC236}">
                <a16:creationId xmlns:a16="http://schemas.microsoft.com/office/drawing/2014/main" id="{2BDFCA7F-4CD9-714D-B4D7-E854E65D8D80}"/>
              </a:ext>
            </a:extLst>
          </p:cNvPr>
          <p:cNvSpPr>
            <a:spLocks noGrp="1"/>
          </p:cNvSpPr>
          <p:nvPr>
            <p:ph type="pic" sz="quarter" idx="12" hasCustomPrompt="1"/>
          </p:nvPr>
        </p:nvSpPr>
        <p:spPr>
          <a:xfrm>
            <a:off x="6267" y="0"/>
            <a:ext cx="4569515" cy="6210300"/>
          </a:xfrm>
          <a:solidFill>
            <a:schemeClr val="bg1">
              <a:lumMod val="95000"/>
            </a:schemeClr>
          </a:solidFill>
        </p:spPr>
        <p:txBody>
          <a:bodyPr anchor="ctr"/>
          <a:lstStyle>
            <a:lvl1pPr algn="ctr">
              <a:defRPr sz="7200" b="0" i="0">
                <a:solidFill>
                  <a:schemeClr val="bg1">
                    <a:lumMod val="85000"/>
                  </a:schemeClr>
                </a:solidFill>
                <a:latin typeface="+mn-lt"/>
                <a:cs typeface="Arial" charset="0"/>
              </a:defRPr>
            </a:lvl1pPr>
          </a:lstStyle>
          <a:p>
            <a:r>
              <a:rPr lang="en-US" dirty="0"/>
              <a:t>IMAGE</a:t>
            </a:r>
          </a:p>
        </p:txBody>
      </p:sp>
      <p:sp>
        <p:nvSpPr>
          <p:cNvPr id="3" name="Picture Placeholder 5">
            <a:extLst>
              <a:ext uri="{FF2B5EF4-FFF2-40B4-BE49-F238E27FC236}">
                <a16:creationId xmlns:a16="http://schemas.microsoft.com/office/drawing/2014/main" id="{A0AB7ECF-AF35-0B4F-985B-CE959695719C}"/>
              </a:ext>
            </a:extLst>
          </p:cNvPr>
          <p:cNvSpPr>
            <a:spLocks noGrp="1"/>
          </p:cNvSpPr>
          <p:nvPr>
            <p:ph type="pic" sz="quarter" idx="11" hasCustomPrompt="1"/>
          </p:nvPr>
        </p:nvSpPr>
        <p:spPr>
          <a:xfrm>
            <a:off x="4574486" y="0"/>
            <a:ext cx="4569515" cy="6210300"/>
          </a:xfrm>
          <a:solidFill>
            <a:schemeClr val="bg1">
              <a:lumMod val="95000"/>
            </a:schemeClr>
          </a:solidFill>
        </p:spPr>
        <p:txBody>
          <a:bodyPr anchor="ctr"/>
          <a:lstStyle>
            <a:lvl1pPr algn="ctr">
              <a:defRPr sz="7200" b="0" i="0">
                <a:solidFill>
                  <a:schemeClr val="bg1">
                    <a:lumMod val="85000"/>
                  </a:schemeClr>
                </a:solidFill>
                <a:latin typeface="+mn-lt"/>
                <a:cs typeface="Arial" charset="0"/>
              </a:defRPr>
            </a:lvl1pPr>
          </a:lstStyle>
          <a:p>
            <a:r>
              <a:rPr lang="en-US" dirty="0"/>
              <a:t>IMAGE</a:t>
            </a:r>
          </a:p>
        </p:txBody>
      </p:sp>
      <p:sp>
        <p:nvSpPr>
          <p:cNvPr id="4" name="Title 1">
            <a:extLst>
              <a:ext uri="{FF2B5EF4-FFF2-40B4-BE49-F238E27FC236}">
                <a16:creationId xmlns:a16="http://schemas.microsoft.com/office/drawing/2014/main" id="{28B1E5BF-5D5C-434B-94A2-654E744B8DC9}"/>
              </a:ext>
            </a:extLst>
          </p:cNvPr>
          <p:cNvSpPr>
            <a:spLocks noGrp="1"/>
          </p:cNvSpPr>
          <p:nvPr>
            <p:ph type="ctrTitle" hasCustomPrompt="1"/>
          </p:nvPr>
        </p:nvSpPr>
        <p:spPr>
          <a:xfrm>
            <a:off x="2392332" y="1504121"/>
            <a:ext cx="2183450" cy="3657600"/>
          </a:xfrm>
          <a:solidFill>
            <a:schemeClr val="tx2"/>
          </a:solidFill>
        </p:spPr>
        <p:txBody>
          <a:bodyPr lIns="182880" rIns="182880" anchor="ctr"/>
          <a:lstStyle>
            <a:lvl1pPr algn="r">
              <a:lnSpc>
                <a:spcPct val="90000"/>
              </a:lnSpc>
              <a:defRPr sz="2000" b="1" i="0" baseline="0">
                <a:solidFill>
                  <a:schemeClr val="bg1"/>
                </a:solidFill>
                <a:latin typeface="+mn-lt"/>
                <a:ea typeface="Arial" charset="0"/>
                <a:cs typeface="Arial" charset="0"/>
              </a:defRPr>
            </a:lvl1pPr>
          </a:lstStyle>
          <a:p>
            <a:r>
              <a:rPr lang="en-US" dirty="0"/>
              <a:t>Opposing ideas with statements supported</a:t>
            </a:r>
            <a:br>
              <a:rPr lang="en-US" dirty="0"/>
            </a:br>
            <a:r>
              <a:rPr lang="en-US" dirty="0"/>
              <a:t>by graphics/</a:t>
            </a:r>
            <a:br>
              <a:rPr lang="en-US" dirty="0"/>
            </a:br>
            <a:r>
              <a:rPr lang="en-US" dirty="0"/>
              <a:t>images</a:t>
            </a:r>
          </a:p>
        </p:txBody>
      </p:sp>
      <p:sp>
        <p:nvSpPr>
          <p:cNvPr id="5" name="Text Placeholder 3">
            <a:extLst>
              <a:ext uri="{FF2B5EF4-FFF2-40B4-BE49-F238E27FC236}">
                <a16:creationId xmlns:a16="http://schemas.microsoft.com/office/drawing/2014/main" id="{338E9121-D362-254E-BBF5-2F509A16DFC1}"/>
              </a:ext>
            </a:extLst>
          </p:cNvPr>
          <p:cNvSpPr>
            <a:spLocks noGrp="1"/>
          </p:cNvSpPr>
          <p:nvPr>
            <p:ph type="body" sz="quarter" idx="13" hasCustomPrompt="1"/>
          </p:nvPr>
        </p:nvSpPr>
        <p:spPr>
          <a:xfrm>
            <a:off x="4574486" y="1504121"/>
            <a:ext cx="2181412" cy="3657600"/>
          </a:xfrm>
          <a:solidFill>
            <a:schemeClr val="accent4"/>
          </a:solidFill>
        </p:spPr>
        <p:txBody>
          <a:bodyPr lIns="182880" rIns="182880" anchor="ctr"/>
          <a:lstStyle>
            <a:lvl1pPr algn="l">
              <a:lnSpc>
                <a:spcPct val="90000"/>
              </a:lnSpc>
              <a:defRPr sz="2000" b="1" i="0">
                <a:solidFill>
                  <a:schemeClr val="tx1"/>
                </a:solidFill>
                <a:latin typeface="+mn-lt"/>
                <a:ea typeface="Arial" charset="0"/>
                <a:cs typeface="Arial" charset="0"/>
              </a:defRPr>
            </a:lvl1pPr>
            <a:lvl2pPr>
              <a:defRPr b="1" i="0">
                <a:latin typeface="MetLife Circular" charset="0"/>
                <a:ea typeface="MetLife Circular" charset="0"/>
                <a:cs typeface="MetLife Circular" charset="0"/>
              </a:defRPr>
            </a:lvl2pPr>
            <a:lvl3pPr>
              <a:defRPr b="1" i="0">
                <a:latin typeface="MetLife Circular" charset="0"/>
                <a:ea typeface="MetLife Circular" charset="0"/>
                <a:cs typeface="MetLife Circular" charset="0"/>
              </a:defRPr>
            </a:lvl3pPr>
            <a:lvl4pPr>
              <a:defRPr b="1" i="0">
                <a:latin typeface="MetLife Circular" charset="0"/>
                <a:ea typeface="MetLife Circular" charset="0"/>
                <a:cs typeface="MetLife Circular" charset="0"/>
              </a:defRPr>
            </a:lvl4pPr>
            <a:lvl5pPr>
              <a:defRPr b="1" i="0">
                <a:latin typeface="MetLife Circular" charset="0"/>
                <a:ea typeface="MetLife Circular" charset="0"/>
                <a:cs typeface="MetLife Circular" charset="0"/>
              </a:defRPr>
            </a:lvl5pPr>
          </a:lstStyle>
          <a:p>
            <a:pPr algn="l"/>
            <a:r>
              <a:rPr lang="en-US" dirty="0">
                <a:solidFill>
                  <a:schemeClr val="tx1"/>
                </a:solidFill>
              </a:rPr>
              <a:t>Opposing ideas with statements supported </a:t>
            </a:r>
            <a:br>
              <a:rPr lang="en-US" dirty="0">
                <a:solidFill>
                  <a:schemeClr val="tx1"/>
                </a:solidFill>
              </a:rPr>
            </a:br>
            <a:r>
              <a:rPr lang="en-US" dirty="0">
                <a:solidFill>
                  <a:schemeClr val="tx1"/>
                </a:solidFill>
              </a:rPr>
              <a:t>by graphics/</a:t>
            </a:r>
            <a:br>
              <a:rPr lang="en-US" dirty="0">
                <a:solidFill>
                  <a:schemeClr val="tx1"/>
                </a:solidFill>
              </a:rPr>
            </a:br>
            <a:r>
              <a:rPr lang="en-US" dirty="0">
                <a:solidFill>
                  <a:schemeClr val="tx1"/>
                </a:solidFill>
              </a:rPr>
              <a:t>images</a:t>
            </a:r>
          </a:p>
        </p:txBody>
      </p:sp>
      <p:sp>
        <p:nvSpPr>
          <p:cNvPr id="9" name="Text Placeholder 3">
            <a:extLst>
              <a:ext uri="{FF2B5EF4-FFF2-40B4-BE49-F238E27FC236}">
                <a16:creationId xmlns:a16="http://schemas.microsoft.com/office/drawing/2014/main" id="{C098B1D6-0930-0040-AE41-CF4FCB932908}"/>
              </a:ext>
            </a:extLst>
          </p:cNvPr>
          <p:cNvSpPr>
            <a:spLocks noGrp="1"/>
          </p:cNvSpPr>
          <p:nvPr>
            <p:ph type="body" sz="quarter" idx="14" hasCustomPrompt="1"/>
          </p:nvPr>
        </p:nvSpPr>
        <p:spPr>
          <a:xfrm>
            <a:off x="5405574" y="6373368"/>
            <a:ext cx="1244528" cy="228600"/>
          </a:xfrm>
        </p:spPr>
        <p:txBody>
          <a:bodyPr tIns="45720" bIns="45720" anchor="ctr" anchorCtr="0"/>
          <a:lstStyle>
            <a:lvl1pPr>
              <a:defRPr sz="600" baseline="0">
                <a:solidFill>
                  <a:schemeClr val="bg2"/>
                </a:solidFill>
              </a:defRPr>
            </a:lvl1pPr>
          </a:lstStyle>
          <a:p>
            <a:pPr lvl="0"/>
            <a:r>
              <a:rPr lang="en-US" dirty="0"/>
              <a:t>Confidential Proprietary Information</a:t>
            </a:r>
          </a:p>
        </p:txBody>
      </p:sp>
      <p:sp>
        <p:nvSpPr>
          <p:cNvPr id="10" name="Text Placeholder 6">
            <a:extLst>
              <a:ext uri="{FF2B5EF4-FFF2-40B4-BE49-F238E27FC236}">
                <a16:creationId xmlns:a16="http://schemas.microsoft.com/office/drawing/2014/main" id="{902AAE41-0A0A-2C4E-8289-B6137AC9206A}"/>
              </a:ext>
            </a:extLst>
          </p:cNvPr>
          <p:cNvSpPr>
            <a:spLocks noGrp="1"/>
          </p:cNvSpPr>
          <p:nvPr>
            <p:ph type="body" sz="quarter" idx="15" hasCustomPrompt="1"/>
          </p:nvPr>
        </p:nvSpPr>
        <p:spPr>
          <a:xfrm>
            <a:off x="3294218" y="6373368"/>
            <a:ext cx="1728216" cy="228600"/>
          </a:xfrm>
        </p:spPr>
        <p:txBody>
          <a:bodyPr tIns="45720" bIns="45720" anchor="ctr" anchorCtr="0"/>
          <a:lstStyle>
            <a:lvl1pPr>
              <a:defRPr sz="600" baseline="0">
                <a:solidFill>
                  <a:schemeClr val="tx1"/>
                </a:solidFill>
              </a:defRPr>
            </a:lvl1pPr>
          </a:lstStyle>
          <a:p>
            <a:pPr lvl="0"/>
            <a:r>
              <a:rPr lang="en-US" dirty="0"/>
              <a:t>Presentation Title</a:t>
            </a:r>
          </a:p>
        </p:txBody>
      </p:sp>
    </p:spTree>
    <p:extLst>
      <p:ext uri="{BB962C8B-B14F-4D97-AF65-F5344CB8AC3E}">
        <p14:creationId xmlns:p14="http://schemas.microsoft.com/office/powerpoint/2010/main" val="346166559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1/3 column layout w/ 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57200"/>
            <a:ext cx="7095744" cy="548640"/>
          </a:xfrm>
        </p:spPr>
        <p:txBody>
          <a:bodyPr anchor="t"/>
          <a:lstStyle>
            <a:lvl1pPr>
              <a:defRPr>
                <a:solidFill>
                  <a:schemeClr val="accent1"/>
                </a:solidFill>
                <a:latin typeface="+mj-lt"/>
              </a:defRPr>
            </a:lvl1pPr>
          </a:lstStyle>
          <a:p>
            <a:r>
              <a:rPr lang="en-US" dirty="0"/>
              <a:t>Title</a:t>
            </a:r>
          </a:p>
        </p:txBody>
      </p:sp>
      <p:sp>
        <p:nvSpPr>
          <p:cNvPr id="4" name="Content Placeholder 3"/>
          <p:cNvSpPr>
            <a:spLocks noGrp="1"/>
          </p:cNvSpPr>
          <p:nvPr>
            <p:ph sz="quarter" idx="10" hasCustomPrompt="1"/>
          </p:nvPr>
        </p:nvSpPr>
        <p:spPr>
          <a:xfrm>
            <a:off x="457200" y="1143000"/>
            <a:ext cx="2916936" cy="5029200"/>
          </a:xfrm>
        </p:spPr>
        <p:txBody>
          <a:bodyPr/>
          <a:lstStyle>
            <a:lvl1pPr>
              <a:defRPr sz="2000"/>
            </a:lvl1pPr>
            <a:lvl2pPr>
              <a:defRPr sz="1800"/>
            </a:lvl2pPr>
            <a:lvl3pPr>
              <a:defRPr sz="1600"/>
            </a:lvl3pPr>
            <a:lvl4pPr>
              <a:defRPr sz="1800"/>
            </a:lvl4pPr>
            <a:lvl5pPr>
              <a:defRPr sz="1800"/>
            </a:lvl5pPr>
          </a:lstStyle>
          <a:p>
            <a:pPr lvl="0"/>
            <a:r>
              <a:rPr lang="en-US" dirty="0"/>
              <a:t>First Level</a:t>
            </a:r>
          </a:p>
          <a:p>
            <a:pPr lvl="1"/>
            <a:r>
              <a:rPr lang="en-US" dirty="0"/>
              <a:t>Second Level</a:t>
            </a:r>
          </a:p>
          <a:p>
            <a:pPr lvl="2"/>
            <a:r>
              <a:rPr lang="en-US" dirty="0"/>
              <a:t>Third level</a:t>
            </a:r>
          </a:p>
        </p:txBody>
      </p:sp>
      <p:sp>
        <p:nvSpPr>
          <p:cNvPr id="8" name="Text Placeholder 3">
            <a:extLst>
              <a:ext uri="{FF2B5EF4-FFF2-40B4-BE49-F238E27FC236}">
                <a16:creationId xmlns:a16="http://schemas.microsoft.com/office/drawing/2014/main" id="{11292810-0080-4E4A-8BB0-681E727CB8D8}"/>
              </a:ext>
            </a:extLst>
          </p:cNvPr>
          <p:cNvSpPr>
            <a:spLocks noGrp="1"/>
          </p:cNvSpPr>
          <p:nvPr>
            <p:ph type="body" sz="quarter" idx="11" hasCustomPrompt="1"/>
          </p:nvPr>
        </p:nvSpPr>
        <p:spPr>
          <a:xfrm>
            <a:off x="5405574" y="6373368"/>
            <a:ext cx="1244528" cy="228600"/>
          </a:xfrm>
        </p:spPr>
        <p:txBody>
          <a:bodyPr tIns="45720" bIns="45720" anchor="ctr" anchorCtr="0"/>
          <a:lstStyle>
            <a:lvl1pPr>
              <a:defRPr sz="600" baseline="0">
                <a:solidFill>
                  <a:schemeClr val="bg2"/>
                </a:solidFill>
              </a:defRPr>
            </a:lvl1pPr>
          </a:lstStyle>
          <a:p>
            <a:pPr lvl="0"/>
            <a:r>
              <a:rPr lang="en-US" dirty="0"/>
              <a:t>Confidential Proprietary Information</a:t>
            </a:r>
          </a:p>
        </p:txBody>
      </p:sp>
      <p:sp>
        <p:nvSpPr>
          <p:cNvPr id="9" name="Text Placeholder 6">
            <a:extLst>
              <a:ext uri="{FF2B5EF4-FFF2-40B4-BE49-F238E27FC236}">
                <a16:creationId xmlns:a16="http://schemas.microsoft.com/office/drawing/2014/main" id="{12B44346-B4A2-A245-9C89-490249B745C9}"/>
              </a:ext>
            </a:extLst>
          </p:cNvPr>
          <p:cNvSpPr>
            <a:spLocks noGrp="1"/>
          </p:cNvSpPr>
          <p:nvPr>
            <p:ph type="body" sz="quarter" idx="12" hasCustomPrompt="1"/>
          </p:nvPr>
        </p:nvSpPr>
        <p:spPr>
          <a:xfrm>
            <a:off x="3294218" y="6373368"/>
            <a:ext cx="1728216" cy="228600"/>
          </a:xfrm>
        </p:spPr>
        <p:txBody>
          <a:bodyPr tIns="45720" bIns="45720" anchor="ctr" anchorCtr="0"/>
          <a:lstStyle>
            <a:lvl1pPr>
              <a:defRPr sz="600" baseline="0">
                <a:solidFill>
                  <a:schemeClr val="tx1"/>
                </a:solidFill>
              </a:defRPr>
            </a:lvl1pPr>
          </a:lstStyle>
          <a:p>
            <a:pPr lvl="0"/>
            <a:r>
              <a:rPr lang="en-US" dirty="0"/>
              <a:t>Presentation Title</a:t>
            </a:r>
          </a:p>
        </p:txBody>
      </p:sp>
    </p:spTree>
    <p:extLst>
      <p:ext uri="{BB962C8B-B14F-4D97-AF65-F5344CB8AC3E}">
        <p14:creationId xmlns:p14="http://schemas.microsoft.com/office/powerpoint/2010/main" val="227138450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genda - numbered lis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7086600" cy="420624"/>
          </a:xfrm>
        </p:spPr>
        <p:txBody>
          <a:bodyPr/>
          <a:lstStyle>
            <a:lvl1pPr>
              <a:defRPr>
                <a:solidFill>
                  <a:schemeClr val="accent1"/>
                </a:solidFill>
              </a:defRPr>
            </a:lvl1pPr>
          </a:lstStyle>
          <a:p>
            <a:r>
              <a:rPr lang="en-US"/>
              <a:t>Click to edit Master title style</a:t>
            </a:r>
            <a:endParaRPr lang="en-US" dirty="0"/>
          </a:p>
        </p:txBody>
      </p:sp>
      <p:sp>
        <p:nvSpPr>
          <p:cNvPr id="4" name="Content Placeholder 3"/>
          <p:cNvSpPr>
            <a:spLocks noGrp="1"/>
          </p:cNvSpPr>
          <p:nvPr>
            <p:ph sz="quarter" idx="10"/>
          </p:nvPr>
        </p:nvSpPr>
        <p:spPr>
          <a:xfrm>
            <a:off x="457200" y="1143000"/>
            <a:ext cx="7086600" cy="4800600"/>
          </a:xfrm>
        </p:spPr>
        <p:txBody>
          <a:bodyPr/>
          <a:lstStyle>
            <a:lvl1pPr marL="347472" indent="-347472">
              <a:buClr>
                <a:schemeClr val="tx2"/>
              </a:buClr>
              <a:buFont typeface="+mj-lt"/>
              <a:buAutoNum type="arabicPeriod"/>
              <a:defRPr sz="2000">
                <a:solidFill>
                  <a:schemeClr val="bg2"/>
                </a:solidFill>
              </a:defRPr>
            </a:lvl1pPr>
            <a:lvl2pPr marL="548640" indent="-201168">
              <a:buClr>
                <a:schemeClr val="bg2"/>
              </a:buClr>
              <a:buFont typeface="Arial" panose="020B0604020202020204" pitchFamily="34" charset="0"/>
              <a:buChar char="•"/>
              <a:defRPr sz="1800">
                <a:solidFill>
                  <a:schemeClr val="bg2"/>
                </a:solidFill>
              </a:defRPr>
            </a:lvl2pPr>
            <a:lvl3pPr marL="822960" indent="-201168">
              <a:buClr>
                <a:schemeClr val="bg2"/>
              </a:buClr>
              <a:buFont typeface="System Font Regular"/>
              <a:buChar char="–"/>
              <a:defRPr sz="1600">
                <a:solidFill>
                  <a:schemeClr val="bg2"/>
                </a:solidFill>
              </a:defRPr>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3"/>
          <p:cNvSpPr>
            <a:spLocks noGrp="1"/>
          </p:cNvSpPr>
          <p:nvPr>
            <p:ph type="body" sz="quarter" idx="11"/>
          </p:nvPr>
        </p:nvSpPr>
        <p:spPr>
          <a:xfrm>
            <a:off x="5405573" y="6373368"/>
            <a:ext cx="1244528" cy="228600"/>
          </a:xfrm>
        </p:spPr>
        <p:txBody>
          <a:bodyPr tIns="45720" bIns="45720" anchor="ctr"/>
          <a:lstStyle>
            <a:lvl1pPr>
              <a:defRPr sz="600" baseline="0">
                <a:solidFill>
                  <a:schemeClr val="bg2"/>
                </a:solidFill>
              </a:defRPr>
            </a:lvl1pPr>
          </a:lstStyle>
          <a:p>
            <a:pPr lvl="0"/>
            <a:r>
              <a:rPr lang="en-US"/>
              <a:t>Click to edit Master text styles</a:t>
            </a:r>
          </a:p>
        </p:txBody>
      </p:sp>
      <p:sp>
        <p:nvSpPr>
          <p:cNvPr id="8" name="Text Placeholder 6"/>
          <p:cNvSpPr>
            <a:spLocks noGrp="1"/>
          </p:cNvSpPr>
          <p:nvPr>
            <p:ph type="body" sz="quarter" idx="12"/>
          </p:nvPr>
        </p:nvSpPr>
        <p:spPr>
          <a:xfrm>
            <a:off x="3294218" y="6373368"/>
            <a:ext cx="1728216" cy="228600"/>
          </a:xfrm>
        </p:spPr>
        <p:txBody>
          <a:bodyPr tIns="45720" bIns="45720" anchor="ctr"/>
          <a:lstStyle>
            <a:lvl1pPr>
              <a:defRPr sz="600" baseline="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2343014606"/>
      </p:ext>
    </p:extLst>
  </p:cSld>
  <p:clrMapOvr>
    <a:masterClrMapping/>
  </p:clrMapOvr>
  <p:transition>
    <p:fade/>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1/3 column layout w/ Title, header,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57200"/>
            <a:ext cx="7086600" cy="548640"/>
          </a:xfrm>
        </p:spPr>
        <p:txBody>
          <a:bodyPr anchor="t"/>
          <a:lstStyle>
            <a:lvl1pPr>
              <a:defRPr>
                <a:solidFill>
                  <a:schemeClr val="accent1"/>
                </a:solidFill>
              </a:defRPr>
            </a:lvl1pPr>
          </a:lstStyle>
          <a:p>
            <a:r>
              <a:rPr lang="en-US" dirty="0"/>
              <a:t>Title</a:t>
            </a:r>
          </a:p>
        </p:txBody>
      </p:sp>
      <p:sp>
        <p:nvSpPr>
          <p:cNvPr id="4" name="Content Placeholder 3"/>
          <p:cNvSpPr>
            <a:spLocks noGrp="1"/>
          </p:cNvSpPr>
          <p:nvPr>
            <p:ph sz="quarter" idx="10" hasCustomPrompt="1"/>
          </p:nvPr>
        </p:nvSpPr>
        <p:spPr>
          <a:xfrm>
            <a:off x="457200" y="1143000"/>
            <a:ext cx="2916936" cy="5029200"/>
          </a:xfrm>
        </p:spPr>
        <p:txBody>
          <a:bodyPr/>
          <a:lstStyle>
            <a:lvl1pPr>
              <a:spcBef>
                <a:spcPts val="1800"/>
              </a:spcBef>
              <a:defRPr sz="2000" b="1" i="0">
                <a:solidFill>
                  <a:schemeClr val="tx2"/>
                </a:solidFill>
                <a:latin typeface="+mn-lt"/>
                <a:cs typeface="Arial" charset="0"/>
              </a:defRPr>
            </a:lvl1pPr>
            <a:lvl2pPr marL="0" indent="0">
              <a:spcBef>
                <a:spcPts val="1200"/>
              </a:spcBef>
              <a:buFontTx/>
              <a:buNone/>
              <a:defRPr sz="2000">
                <a:latin typeface="+mn-lt"/>
              </a:defRPr>
            </a:lvl2pPr>
            <a:lvl3pPr marL="200025" indent="-200025">
              <a:spcBef>
                <a:spcPts val="600"/>
              </a:spcBef>
              <a:buFont typeface="Arial"/>
              <a:buChar char="•"/>
              <a:defRPr sz="1800">
                <a:latin typeface="+mn-lt"/>
              </a:defRPr>
            </a:lvl3pPr>
            <a:lvl4pPr marL="398463" indent="-200025">
              <a:buFont typeface="Lucida Grande"/>
              <a:buChar char="-"/>
              <a:defRPr sz="1600">
                <a:latin typeface="+mn-lt"/>
              </a:defRPr>
            </a:lvl4pPr>
            <a:lvl5pPr>
              <a:defRPr sz="1800"/>
            </a:lvl5pPr>
          </a:lstStyle>
          <a:p>
            <a:pPr lvl="0"/>
            <a:r>
              <a:rPr lang="en-US" dirty="0"/>
              <a:t>Header</a:t>
            </a:r>
          </a:p>
          <a:p>
            <a:pPr lvl="1"/>
            <a:r>
              <a:rPr lang="en-US" dirty="0"/>
              <a:t>First Level</a:t>
            </a:r>
          </a:p>
          <a:p>
            <a:pPr lvl="2"/>
            <a:r>
              <a:rPr lang="en-US" dirty="0"/>
              <a:t>Second Level</a:t>
            </a:r>
          </a:p>
          <a:p>
            <a:pPr lvl="3"/>
            <a:r>
              <a:rPr lang="en-US" dirty="0"/>
              <a:t>Third Level</a:t>
            </a:r>
          </a:p>
        </p:txBody>
      </p:sp>
      <p:sp>
        <p:nvSpPr>
          <p:cNvPr id="7" name="Text Placeholder 3">
            <a:extLst>
              <a:ext uri="{FF2B5EF4-FFF2-40B4-BE49-F238E27FC236}">
                <a16:creationId xmlns:a16="http://schemas.microsoft.com/office/drawing/2014/main" id="{8A21E05E-593D-E544-B8B3-C257241A0072}"/>
              </a:ext>
            </a:extLst>
          </p:cNvPr>
          <p:cNvSpPr>
            <a:spLocks noGrp="1"/>
          </p:cNvSpPr>
          <p:nvPr>
            <p:ph type="body" sz="quarter" idx="11" hasCustomPrompt="1"/>
          </p:nvPr>
        </p:nvSpPr>
        <p:spPr>
          <a:xfrm>
            <a:off x="5405574" y="6373368"/>
            <a:ext cx="1244528" cy="228600"/>
          </a:xfrm>
        </p:spPr>
        <p:txBody>
          <a:bodyPr tIns="45720" bIns="45720" anchor="ctr" anchorCtr="0"/>
          <a:lstStyle>
            <a:lvl1pPr>
              <a:defRPr sz="600" baseline="0">
                <a:solidFill>
                  <a:schemeClr val="bg2"/>
                </a:solidFill>
              </a:defRPr>
            </a:lvl1pPr>
          </a:lstStyle>
          <a:p>
            <a:pPr lvl="0"/>
            <a:r>
              <a:rPr lang="en-US" dirty="0"/>
              <a:t>Confidential Proprietary Information</a:t>
            </a:r>
          </a:p>
        </p:txBody>
      </p:sp>
      <p:sp>
        <p:nvSpPr>
          <p:cNvPr id="8" name="Text Placeholder 6">
            <a:extLst>
              <a:ext uri="{FF2B5EF4-FFF2-40B4-BE49-F238E27FC236}">
                <a16:creationId xmlns:a16="http://schemas.microsoft.com/office/drawing/2014/main" id="{955BE2E1-8AD3-0046-A932-3BF7319A0BF5}"/>
              </a:ext>
            </a:extLst>
          </p:cNvPr>
          <p:cNvSpPr>
            <a:spLocks noGrp="1"/>
          </p:cNvSpPr>
          <p:nvPr>
            <p:ph type="body" sz="quarter" idx="12" hasCustomPrompt="1"/>
          </p:nvPr>
        </p:nvSpPr>
        <p:spPr>
          <a:xfrm>
            <a:off x="3294218" y="6373368"/>
            <a:ext cx="1728216" cy="228600"/>
          </a:xfrm>
        </p:spPr>
        <p:txBody>
          <a:bodyPr tIns="45720" bIns="45720" anchor="ctr" anchorCtr="0"/>
          <a:lstStyle>
            <a:lvl1pPr>
              <a:defRPr sz="600" baseline="0">
                <a:solidFill>
                  <a:schemeClr val="tx1"/>
                </a:solidFill>
              </a:defRPr>
            </a:lvl1pPr>
          </a:lstStyle>
          <a:p>
            <a:pPr lvl="0"/>
            <a:r>
              <a:rPr lang="en-US" dirty="0"/>
              <a:t>Presentation Title</a:t>
            </a:r>
          </a:p>
        </p:txBody>
      </p:sp>
    </p:spTree>
    <p:extLst>
      <p:ext uri="{BB962C8B-B14F-4D97-AF65-F5344CB8AC3E}">
        <p14:creationId xmlns:p14="http://schemas.microsoft.com/office/powerpoint/2010/main" val="25159402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Simple Layout - 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1" y="352692"/>
            <a:ext cx="8184776" cy="484632"/>
          </a:xfrm>
        </p:spPr>
        <p:txBody>
          <a:bodyPr anchor="t"/>
          <a:lstStyle>
            <a:lvl1pPr>
              <a:defRPr>
                <a:solidFill>
                  <a:schemeClr val="accent1"/>
                </a:solidFill>
              </a:defRPr>
            </a:lvl1pPr>
          </a:lstStyle>
          <a:p>
            <a:r>
              <a:rPr lang="en-US" dirty="0"/>
              <a:t>Title</a:t>
            </a:r>
          </a:p>
        </p:txBody>
      </p:sp>
      <p:sp>
        <p:nvSpPr>
          <p:cNvPr id="5" name="Text Placeholder 3">
            <a:extLst>
              <a:ext uri="{FF2B5EF4-FFF2-40B4-BE49-F238E27FC236}">
                <a16:creationId xmlns:a16="http://schemas.microsoft.com/office/drawing/2014/main" id="{521C4F56-7FF8-1041-9A04-A9BC2FE24337}"/>
              </a:ext>
            </a:extLst>
          </p:cNvPr>
          <p:cNvSpPr>
            <a:spLocks noGrp="1"/>
          </p:cNvSpPr>
          <p:nvPr>
            <p:ph type="body" sz="quarter" idx="11" hasCustomPrompt="1"/>
          </p:nvPr>
        </p:nvSpPr>
        <p:spPr>
          <a:xfrm>
            <a:off x="5405574" y="6373368"/>
            <a:ext cx="1244528" cy="228600"/>
          </a:xfrm>
        </p:spPr>
        <p:txBody>
          <a:bodyPr tIns="45720" bIns="45720" anchor="ctr" anchorCtr="0"/>
          <a:lstStyle>
            <a:lvl1pPr>
              <a:defRPr sz="600" baseline="0">
                <a:solidFill>
                  <a:schemeClr val="bg2"/>
                </a:solidFill>
              </a:defRPr>
            </a:lvl1pPr>
          </a:lstStyle>
          <a:p>
            <a:pPr lvl="0"/>
            <a:r>
              <a:rPr lang="en-US" dirty="0"/>
              <a:t>Confidential Proprietary Information</a:t>
            </a:r>
          </a:p>
        </p:txBody>
      </p:sp>
      <p:sp>
        <p:nvSpPr>
          <p:cNvPr id="6" name="Text Placeholder 6">
            <a:extLst>
              <a:ext uri="{FF2B5EF4-FFF2-40B4-BE49-F238E27FC236}">
                <a16:creationId xmlns:a16="http://schemas.microsoft.com/office/drawing/2014/main" id="{F7DCBA7C-61E8-9B4E-9C9A-CE5E040FC34B}"/>
              </a:ext>
            </a:extLst>
          </p:cNvPr>
          <p:cNvSpPr>
            <a:spLocks noGrp="1"/>
          </p:cNvSpPr>
          <p:nvPr>
            <p:ph type="body" sz="quarter" idx="12" hasCustomPrompt="1"/>
          </p:nvPr>
        </p:nvSpPr>
        <p:spPr>
          <a:xfrm>
            <a:off x="3294218" y="6373368"/>
            <a:ext cx="1728216" cy="228600"/>
          </a:xfrm>
        </p:spPr>
        <p:txBody>
          <a:bodyPr tIns="45720" bIns="45720" anchor="ctr" anchorCtr="0"/>
          <a:lstStyle>
            <a:lvl1pPr>
              <a:defRPr sz="600" baseline="0">
                <a:solidFill>
                  <a:schemeClr val="tx1"/>
                </a:solidFill>
              </a:defRPr>
            </a:lvl1pPr>
          </a:lstStyle>
          <a:p>
            <a:pPr lvl="0"/>
            <a:r>
              <a:rPr lang="en-US" dirty="0"/>
              <a:t>Presentation Title</a:t>
            </a:r>
          </a:p>
        </p:txBody>
      </p:sp>
    </p:spTree>
    <p:extLst>
      <p:ext uri="{BB962C8B-B14F-4D97-AF65-F5344CB8AC3E}">
        <p14:creationId xmlns:p14="http://schemas.microsoft.com/office/powerpoint/2010/main" val="80943741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1/2 page Image layout w/ Statem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3D4699-D2FE-B745-9E79-959D810C1D11}"/>
              </a:ext>
            </a:extLst>
          </p:cNvPr>
          <p:cNvSpPr/>
          <p:nvPr userDrawn="1"/>
        </p:nvSpPr>
        <p:spPr>
          <a:xfrm>
            <a:off x="0" y="0"/>
            <a:ext cx="4572000" cy="6172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dirty="0">
              <a:latin typeface="Arial" charset="0"/>
              <a:cs typeface="Arial" charset="0"/>
            </a:endParaRPr>
          </a:p>
        </p:txBody>
      </p:sp>
      <p:sp>
        <p:nvSpPr>
          <p:cNvPr id="3" name="Title 1">
            <a:extLst>
              <a:ext uri="{FF2B5EF4-FFF2-40B4-BE49-F238E27FC236}">
                <a16:creationId xmlns:a16="http://schemas.microsoft.com/office/drawing/2014/main" id="{34C1DF0D-FF9A-7B4F-8D13-A4E9D520B30A}"/>
              </a:ext>
            </a:extLst>
          </p:cNvPr>
          <p:cNvSpPr>
            <a:spLocks noGrp="1"/>
          </p:cNvSpPr>
          <p:nvPr>
            <p:ph type="ctrTitle" hasCustomPrompt="1"/>
          </p:nvPr>
        </p:nvSpPr>
        <p:spPr>
          <a:xfrm>
            <a:off x="457200" y="455613"/>
            <a:ext cx="3913632" cy="5431536"/>
          </a:xfrm>
        </p:spPr>
        <p:txBody>
          <a:bodyPr anchor="ctr"/>
          <a:lstStyle>
            <a:lvl1pPr algn="l">
              <a:lnSpc>
                <a:spcPct val="80000"/>
              </a:lnSpc>
              <a:defRPr sz="4050" b="1" i="0">
                <a:solidFill>
                  <a:schemeClr val="bg1"/>
                </a:solidFill>
                <a:latin typeface="+mj-lt"/>
                <a:ea typeface="Georgia Bold" charset="0"/>
                <a:cs typeface="Georgia Bold" charset="0"/>
              </a:defRPr>
            </a:lvl1pPr>
          </a:lstStyle>
          <a:p>
            <a:r>
              <a:rPr lang="en-US" dirty="0"/>
              <a:t>Statement </a:t>
            </a:r>
            <a:br>
              <a:rPr lang="en-US" dirty="0"/>
            </a:br>
            <a:r>
              <a:rPr lang="en-US" dirty="0"/>
              <a:t>with Image</a:t>
            </a:r>
          </a:p>
        </p:txBody>
      </p:sp>
      <p:sp>
        <p:nvSpPr>
          <p:cNvPr id="4" name="Picture Placeholder 5">
            <a:extLst>
              <a:ext uri="{FF2B5EF4-FFF2-40B4-BE49-F238E27FC236}">
                <a16:creationId xmlns:a16="http://schemas.microsoft.com/office/drawing/2014/main" id="{8A375DD5-750A-5848-BA73-53FB6274D8F0}"/>
              </a:ext>
            </a:extLst>
          </p:cNvPr>
          <p:cNvSpPr>
            <a:spLocks noGrp="1"/>
          </p:cNvSpPr>
          <p:nvPr>
            <p:ph type="pic" sz="quarter" idx="11" hasCustomPrompt="1"/>
          </p:nvPr>
        </p:nvSpPr>
        <p:spPr>
          <a:xfrm>
            <a:off x="4572000" y="0"/>
            <a:ext cx="4572000" cy="6172200"/>
          </a:xfrm>
          <a:solidFill>
            <a:schemeClr val="bg1">
              <a:lumMod val="95000"/>
            </a:schemeClr>
          </a:solidFill>
        </p:spPr>
        <p:txBody>
          <a:bodyPr anchor="ctr"/>
          <a:lstStyle>
            <a:lvl1pPr algn="ctr">
              <a:defRPr sz="7200" b="0" i="0">
                <a:solidFill>
                  <a:schemeClr val="bg1">
                    <a:lumMod val="85000"/>
                  </a:schemeClr>
                </a:solidFill>
                <a:latin typeface="+mn-lt"/>
                <a:cs typeface="Arial" charset="0"/>
              </a:defRPr>
            </a:lvl1pPr>
          </a:lstStyle>
          <a:p>
            <a:r>
              <a:rPr lang="en-US" dirty="0"/>
              <a:t>IMAGE</a:t>
            </a:r>
          </a:p>
        </p:txBody>
      </p:sp>
      <p:sp>
        <p:nvSpPr>
          <p:cNvPr id="7" name="Text Placeholder 3">
            <a:extLst>
              <a:ext uri="{FF2B5EF4-FFF2-40B4-BE49-F238E27FC236}">
                <a16:creationId xmlns:a16="http://schemas.microsoft.com/office/drawing/2014/main" id="{6F9BECB2-125A-9D41-BA4F-3B99EED8BCCB}"/>
              </a:ext>
            </a:extLst>
          </p:cNvPr>
          <p:cNvSpPr>
            <a:spLocks noGrp="1"/>
          </p:cNvSpPr>
          <p:nvPr>
            <p:ph type="body" sz="quarter" idx="12" hasCustomPrompt="1"/>
          </p:nvPr>
        </p:nvSpPr>
        <p:spPr>
          <a:xfrm>
            <a:off x="5405574" y="6373368"/>
            <a:ext cx="1244528" cy="228600"/>
          </a:xfrm>
        </p:spPr>
        <p:txBody>
          <a:bodyPr tIns="45720" bIns="45720" anchor="ctr" anchorCtr="0"/>
          <a:lstStyle>
            <a:lvl1pPr>
              <a:defRPr sz="600" baseline="0">
                <a:solidFill>
                  <a:schemeClr val="bg2"/>
                </a:solidFill>
              </a:defRPr>
            </a:lvl1pPr>
          </a:lstStyle>
          <a:p>
            <a:pPr lvl="0"/>
            <a:r>
              <a:rPr lang="en-US" dirty="0"/>
              <a:t>Confidential Proprietary Information</a:t>
            </a:r>
          </a:p>
        </p:txBody>
      </p:sp>
      <p:sp>
        <p:nvSpPr>
          <p:cNvPr id="8" name="Text Placeholder 6">
            <a:extLst>
              <a:ext uri="{FF2B5EF4-FFF2-40B4-BE49-F238E27FC236}">
                <a16:creationId xmlns:a16="http://schemas.microsoft.com/office/drawing/2014/main" id="{6BD7428D-F28A-C740-AD15-6A4DB92F22E9}"/>
              </a:ext>
            </a:extLst>
          </p:cNvPr>
          <p:cNvSpPr>
            <a:spLocks noGrp="1"/>
          </p:cNvSpPr>
          <p:nvPr>
            <p:ph type="body" sz="quarter" idx="13" hasCustomPrompt="1"/>
          </p:nvPr>
        </p:nvSpPr>
        <p:spPr>
          <a:xfrm>
            <a:off x="3294218" y="6373368"/>
            <a:ext cx="1728216" cy="228600"/>
          </a:xfrm>
        </p:spPr>
        <p:txBody>
          <a:bodyPr tIns="45720" bIns="45720" anchor="ctr" anchorCtr="0"/>
          <a:lstStyle>
            <a:lvl1pPr>
              <a:defRPr sz="600" baseline="0">
                <a:solidFill>
                  <a:schemeClr val="tx1"/>
                </a:solidFill>
              </a:defRPr>
            </a:lvl1pPr>
          </a:lstStyle>
          <a:p>
            <a:pPr lvl="0"/>
            <a:r>
              <a:rPr lang="en-US" dirty="0"/>
              <a:t>Presentation Title</a:t>
            </a:r>
          </a:p>
        </p:txBody>
      </p:sp>
    </p:spTree>
    <p:extLst>
      <p:ext uri="{BB962C8B-B14F-4D97-AF65-F5344CB8AC3E}">
        <p14:creationId xmlns:p14="http://schemas.microsoft.com/office/powerpoint/2010/main" val="28132424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itle and text layout with 1/4 column block">
    <p:spTree>
      <p:nvGrpSpPr>
        <p:cNvPr id="1" name=""/>
        <p:cNvGrpSpPr/>
        <p:nvPr/>
      </p:nvGrpSpPr>
      <p:grpSpPr>
        <a:xfrm>
          <a:off x="0" y="0"/>
          <a:ext cx="0" cy="0"/>
          <a:chOff x="0" y="0"/>
          <a:chExt cx="0" cy="0"/>
        </a:xfrm>
      </p:grpSpPr>
      <p:sp>
        <p:nvSpPr>
          <p:cNvPr id="5" name="Rectangle 4"/>
          <p:cNvSpPr/>
          <p:nvPr userDrawn="1"/>
        </p:nvSpPr>
        <p:spPr>
          <a:xfrm>
            <a:off x="6846178" y="0"/>
            <a:ext cx="229782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b="0" i="0" dirty="0">
              <a:latin typeface="Arial" charset="0"/>
            </a:endParaRPr>
          </a:p>
        </p:txBody>
      </p:sp>
      <p:sp>
        <p:nvSpPr>
          <p:cNvPr id="2" name="Title 1"/>
          <p:cNvSpPr>
            <a:spLocks noGrp="1"/>
          </p:cNvSpPr>
          <p:nvPr>
            <p:ph type="title" hasCustomPrompt="1"/>
          </p:nvPr>
        </p:nvSpPr>
        <p:spPr>
          <a:xfrm>
            <a:off x="457200" y="457200"/>
            <a:ext cx="6190488" cy="539496"/>
          </a:xfrm>
        </p:spPr>
        <p:txBody>
          <a:bodyPr anchor="t"/>
          <a:lstStyle>
            <a:lvl1pPr>
              <a:defRPr sz="2800" b="1" i="0">
                <a:solidFill>
                  <a:schemeClr val="accent1"/>
                </a:solidFill>
                <a:latin typeface="+mj-lt"/>
                <a:ea typeface="Georgia Bold" charset="0"/>
                <a:cs typeface="Georgia Bold" charset="0"/>
              </a:defRPr>
            </a:lvl1pPr>
          </a:lstStyle>
          <a:p>
            <a:r>
              <a:rPr lang="en-US" dirty="0"/>
              <a:t>Title</a:t>
            </a:r>
          </a:p>
        </p:txBody>
      </p:sp>
      <p:sp>
        <p:nvSpPr>
          <p:cNvPr id="4" name="Content Placeholder 3"/>
          <p:cNvSpPr>
            <a:spLocks noGrp="1"/>
          </p:cNvSpPr>
          <p:nvPr>
            <p:ph sz="quarter" idx="10" hasCustomPrompt="1"/>
          </p:nvPr>
        </p:nvSpPr>
        <p:spPr>
          <a:xfrm>
            <a:off x="457200" y="1143000"/>
            <a:ext cx="6190488" cy="4800600"/>
          </a:xfrm>
        </p:spPr>
        <p:txBody>
          <a:bodyPr/>
          <a:lstStyle>
            <a:lvl1pPr>
              <a:defRPr sz="2000"/>
            </a:lvl1pPr>
            <a:lvl2pPr>
              <a:defRPr sz="1800"/>
            </a:lvl2pPr>
            <a:lvl3pPr>
              <a:defRPr sz="1600"/>
            </a:lvl3pPr>
            <a:lvl4pPr>
              <a:defRPr sz="1800"/>
            </a:lvl4pPr>
            <a:lvl5pPr>
              <a:defRPr sz="1800"/>
            </a:lvl5pPr>
          </a:lstStyle>
          <a:p>
            <a:pPr lvl="0"/>
            <a:r>
              <a:rPr lang="en-US" dirty="0"/>
              <a:t>First Level</a:t>
            </a:r>
          </a:p>
          <a:p>
            <a:pPr lvl="1"/>
            <a:r>
              <a:rPr lang="en-US" dirty="0"/>
              <a:t>Second Level</a:t>
            </a:r>
          </a:p>
          <a:p>
            <a:pPr lvl="2"/>
            <a:r>
              <a:rPr lang="en-US" dirty="0"/>
              <a:t>Third Level</a:t>
            </a:r>
          </a:p>
        </p:txBody>
      </p:sp>
      <p:sp>
        <p:nvSpPr>
          <p:cNvPr id="7" name="Text Placeholder 3">
            <a:extLst>
              <a:ext uri="{FF2B5EF4-FFF2-40B4-BE49-F238E27FC236}">
                <a16:creationId xmlns:a16="http://schemas.microsoft.com/office/drawing/2014/main" id="{96B27EDC-F328-1842-A765-EA8A5F7231A0}"/>
              </a:ext>
            </a:extLst>
          </p:cNvPr>
          <p:cNvSpPr>
            <a:spLocks noGrp="1"/>
          </p:cNvSpPr>
          <p:nvPr>
            <p:ph type="body" sz="quarter" idx="11" hasCustomPrompt="1"/>
          </p:nvPr>
        </p:nvSpPr>
        <p:spPr>
          <a:xfrm>
            <a:off x="5405574" y="6373368"/>
            <a:ext cx="1244528" cy="228600"/>
          </a:xfrm>
        </p:spPr>
        <p:txBody>
          <a:bodyPr tIns="45720" bIns="45720" anchor="ctr" anchorCtr="0"/>
          <a:lstStyle>
            <a:lvl1pPr>
              <a:defRPr sz="600" baseline="0">
                <a:solidFill>
                  <a:schemeClr val="bg2"/>
                </a:solidFill>
              </a:defRPr>
            </a:lvl1pPr>
          </a:lstStyle>
          <a:p>
            <a:pPr lvl="0"/>
            <a:r>
              <a:rPr lang="en-US" dirty="0"/>
              <a:t>Confidential Proprietary Information</a:t>
            </a:r>
          </a:p>
        </p:txBody>
      </p:sp>
      <p:sp>
        <p:nvSpPr>
          <p:cNvPr id="8" name="Text Placeholder 6">
            <a:extLst>
              <a:ext uri="{FF2B5EF4-FFF2-40B4-BE49-F238E27FC236}">
                <a16:creationId xmlns:a16="http://schemas.microsoft.com/office/drawing/2014/main" id="{950B9107-5159-BD47-B15F-C1711CCF3A53}"/>
              </a:ext>
            </a:extLst>
          </p:cNvPr>
          <p:cNvSpPr>
            <a:spLocks noGrp="1"/>
          </p:cNvSpPr>
          <p:nvPr>
            <p:ph type="body" sz="quarter" idx="12" hasCustomPrompt="1"/>
          </p:nvPr>
        </p:nvSpPr>
        <p:spPr>
          <a:xfrm>
            <a:off x="3294218" y="6373368"/>
            <a:ext cx="1728216" cy="228600"/>
          </a:xfrm>
        </p:spPr>
        <p:txBody>
          <a:bodyPr tIns="45720" bIns="45720" anchor="ctr" anchorCtr="0"/>
          <a:lstStyle>
            <a:lvl1pPr>
              <a:defRPr sz="600" baseline="0">
                <a:solidFill>
                  <a:schemeClr val="tx1"/>
                </a:solidFill>
              </a:defRPr>
            </a:lvl1pPr>
          </a:lstStyle>
          <a:p>
            <a:pPr lvl="0"/>
            <a:r>
              <a:rPr lang="en-US" dirty="0"/>
              <a:t>Presentation Title</a:t>
            </a:r>
          </a:p>
        </p:txBody>
      </p:sp>
    </p:spTree>
    <p:extLst>
      <p:ext uri="{BB962C8B-B14F-4D97-AF65-F5344CB8AC3E}">
        <p14:creationId xmlns:p14="http://schemas.microsoft.com/office/powerpoint/2010/main" val="341072218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itle/header/text layout with 1/4 block">
    <p:spTree>
      <p:nvGrpSpPr>
        <p:cNvPr id="1" name=""/>
        <p:cNvGrpSpPr/>
        <p:nvPr/>
      </p:nvGrpSpPr>
      <p:grpSpPr>
        <a:xfrm>
          <a:off x="0" y="0"/>
          <a:ext cx="0" cy="0"/>
          <a:chOff x="0" y="0"/>
          <a:chExt cx="0" cy="0"/>
        </a:xfrm>
      </p:grpSpPr>
      <p:sp>
        <p:nvSpPr>
          <p:cNvPr id="5" name="Rectangle 4"/>
          <p:cNvSpPr/>
          <p:nvPr userDrawn="1"/>
        </p:nvSpPr>
        <p:spPr>
          <a:xfrm>
            <a:off x="6846178" y="0"/>
            <a:ext cx="229782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b="0" i="0" dirty="0">
              <a:solidFill>
                <a:schemeClr val="accent2"/>
              </a:solidFill>
              <a:latin typeface="Arial" charset="0"/>
            </a:endParaRPr>
          </a:p>
        </p:txBody>
      </p:sp>
      <p:sp>
        <p:nvSpPr>
          <p:cNvPr id="2" name="Title 1"/>
          <p:cNvSpPr>
            <a:spLocks noGrp="1"/>
          </p:cNvSpPr>
          <p:nvPr>
            <p:ph type="title" hasCustomPrompt="1"/>
          </p:nvPr>
        </p:nvSpPr>
        <p:spPr>
          <a:xfrm>
            <a:off x="457200" y="457200"/>
            <a:ext cx="6190488" cy="539496"/>
          </a:xfrm>
        </p:spPr>
        <p:txBody>
          <a:bodyPr anchor="t"/>
          <a:lstStyle>
            <a:lvl1pPr>
              <a:defRPr sz="2800" b="1" i="0">
                <a:solidFill>
                  <a:schemeClr val="accent1"/>
                </a:solidFill>
                <a:latin typeface="+mj-lt"/>
                <a:ea typeface="Georgia Bold" charset="0"/>
                <a:cs typeface="Georgia Bold" charset="0"/>
              </a:defRPr>
            </a:lvl1pPr>
          </a:lstStyle>
          <a:p>
            <a:r>
              <a:rPr lang="en-US" dirty="0"/>
              <a:t>Title</a:t>
            </a:r>
          </a:p>
        </p:txBody>
      </p:sp>
      <p:sp>
        <p:nvSpPr>
          <p:cNvPr id="8" name="Content Placeholder 3"/>
          <p:cNvSpPr>
            <a:spLocks noGrp="1"/>
          </p:cNvSpPr>
          <p:nvPr>
            <p:ph sz="quarter" idx="10" hasCustomPrompt="1"/>
          </p:nvPr>
        </p:nvSpPr>
        <p:spPr>
          <a:xfrm>
            <a:off x="457200" y="1143000"/>
            <a:ext cx="6190488" cy="4800600"/>
          </a:xfrm>
        </p:spPr>
        <p:txBody>
          <a:bodyPr/>
          <a:lstStyle>
            <a:lvl1pPr>
              <a:spcBef>
                <a:spcPts val="1800"/>
              </a:spcBef>
              <a:defRPr sz="2000" b="1" i="0">
                <a:solidFill>
                  <a:schemeClr val="tx2"/>
                </a:solidFill>
                <a:latin typeface="+mn-lt"/>
                <a:cs typeface="Arial" charset="0"/>
              </a:defRPr>
            </a:lvl1pPr>
            <a:lvl2pPr marL="0" indent="0">
              <a:spcBef>
                <a:spcPts val="1200"/>
              </a:spcBef>
              <a:buFontTx/>
              <a:buNone/>
              <a:defRPr sz="2000">
                <a:latin typeface="+mn-lt"/>
              </a:defRPr>
            </a:lvl2pPr>
            <a:lvl3pPr marL="200025" indent="-200025">
              <a:spcBef>
                <a:spcPts val="600"/>
              </a:spcBef>
              <a:buFont typeface="Arial"/>
              <a:buChar char="•"/>
              <a:defRPr sz="1800">
                <a:latin typeface="+mn-lt"/>
              </a:defRPr>
            </a:lvl3pPr>
            <a:lvl4pPr marL="398463" indent="-200025">
              <a:buFont typeface="Lucida Grande"/>
              <a:buChar char="-"/>
              <a:defRPr sz="1600">
                <a:latin typeface="+mn-lt"/>
              </a:defRPr>
            </a:lvl4pPr>
            <a:lvl5pPr>
              <a:defRPr sz="1800"/>
            </a:lvl5pPr>
          </a:lstStyle>
          <a:p>
            <a:pPr lvl="0"/>
            <a:r>
              <a:rPr lang="en-US" dirty="0"/>
              <a:t>Header</a:t>
            </a:r>
          </a:p>
          <a:p>
            <a:pPr lvl="1"/>
            <a:r>
              <a:rPr lang="en-US" dirty="0"/>
              <a:t>First Level </a:t>
            </a:r>
          </a:p>
          <a:p>
            <a:pPr lvl="2"/>
            <a:r>
              <a:rPr lang="en-US" dirty="0"/>
              <a:t>Second Level</a:t>
            </a:r>
          </a:p>
          <a:p>
            <a:pPr lvl="3"/>
            <a:r>
              <a:rPr lang="en-US" dirty="0"/>
              <a:t>Third Level</a:t>
            </a:r>
          </a:p>
        </p:txBody>
      </p:sp>
      <p:sp>
        <p:nvSpPr>
          <p:cNvPr id="7" name="Text Placeholder 3">
            <a:extLst>
              <a:ext uri="{FF2B5EF4-FFF2-40B4-BE49-F238E27FC236}">
                <a16:creationId xmlns:a16="http://schemas.microsoft.com/office/drawing/2014/main" id="{804EF27D-3330-AD4F-9E85-01D87590D4D4}"/>
              </a:ext>
            </a:extLst>
          </p:cNvPr>
          <p:cNvSpPr>
            <a:spLocks noGrp="1"/>
          </p:cNvSpPr>
          <p:nvPr>
            <p:ph type="body" sz="quarter" idx="11" hasCustomPrompt="1"/>
          </p:nvPr>
        </p:nvSpPr>
        <p:spPr>
          <a:xfrm>
            <a:off x="5405574" y="6373368"/>
            <a:ext cx="1244528" cy="228600"/>
          </a:xfrm>
        </p:spPr>
        <p:txBody>
          <a:bodyPr tIns="45720" bIns="45720" anchor="ctr" anchorCtr="0"/>
          <a:lstStyle>
            <a:lvl1pPr>
              <a:defRPr sz="600" baseline="0">
                <a:solidFill>
                  <a:schemeClr val="bg2"/>
                </a:solidFill>
              </a:defRPr>
            </a:lvl1pPr>
          </a:lstStyle>
          <a:p>
            <a:pPr lvl="0"/>
            <a:r>
              <a:rPr lang="en-US" dirty="0"/>
              <a:t>Confidential Proprietary Information</a:t>
            </a:r>
          </a:p>
        </p:txBody>
      </p:sp>
      <p:sp>
        <p:nvSpPr>
          <p:cNvPr id="11" name="Text Placeholder 6">
            <a:extLst>
              <a:ext uri="{FF2B5EF4-FFF2-40B4-BE49-F238E27FC236}">
                <a16:creationId xmlns:a16="http://schemas.microsoft.com/office/drawing/2014/main" id="{B15973CA-49C3-8942-923A-42100DC549D6}"/>
              </a:ext>
            </a:extLst>
          </p:cNvPr>
          <p:cNvSpPr>
            <a:spLocks noGrp="1"/>
          </p:cNvSpPr>
          <p:nvPr>
            <p:ph type="body" sz="quarter" idx="12" hasCustomPrompt="1"/>
          </p:nvPr>
        </p:nvSpPr>
        <p:spPr>
          <a:xfrm>
            <a:off x="3294218" y="6373368"/>
            <a:ext cx="1728216" cy="228600"/>
          </a:xfrm>
        </p:spPr>
        <p:txBody>
          <a:bodyPr tIns="45720" bIns="45720" anchor="ctr" anchorCtr="0"/>
          <a:lstStyle>
            <a:lvl1pPr>
              <a:defRPr sz="600" baseline="0">
                <a:solidFill>
                  <a:schemeClr val="tx1"/>
                </a:solidFill>
              </a:defRPr>
            </a:lvl1pPr>
          </a:lstStyle>
          <a:p>
            <a:pPr lvl="0"/>
            <a:r>
              <a:rPr lang="en-US" dirty="0"/>
              <a:t>Presentation Title</a:t>
            </a:r>
          </a:p>
        </p:txBody>
      </p:sp>
    </p:spTree>
    <p:extLst>
      <p:ext uri="{BB962C8B-B14F-4D97-AF65-F5344CB8AC3E}">
        <p14:creationId xmlns:p14="http://schemas.microsoft.com/office/powerpoint/2010/main" val="54239251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Objectives/Solutions/Results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57200"/>
            <a:ext cx="8254116" cy="548640"/>
          </a:xfrm>
        </p:spPr>
        <p:txBody>
          <a:bodyPr anchor="t"/>
          <a:lstStyle>
            <a:lvl1pPr>
              <a:defRPr sz="2800" b="1" i="0">
                <a:solidFill>
                  <a:schemeClr val="accent1"/>
                </a:solidFill>
                <a:latin typeface="+mj-lt"/>
                <a:ea typeface="Georgia Bold" charset="0"/>
                <a:cs typeface="Georgia Bold" charset="0"/>
              </a:defRPr>
            </a:lvl1pPr>
          </a:lstStyle>
          <a:p>
            <a:r>
              <a:rPr lang="en-US" dirty="0"/>
              <a:t>Title</a:t>
            </a:r>
          </a:p>
        </p:txBody>
      </p:sp>
      <p:sp>
        <p:nvSpPr>
          <p:cNvPr id="43" name="Rectangle 7">
            <a:extLst>
              <a:ext uri="{FF2B5EF4-FFF2-40B4-BE49-F238E27FC236}">
                <a16:creationId xmlns:a16="http://schemas.microsoft.com/office/drawing/2014/main" id="{48605227-1789-764B-9FEE-2A07FD10505E}"/>
              </a:ext>
            </a:extLst>
          </p:cNvPr>
          <p:cNvSpPr>
            <a:spLocks noChangeAspect="1" noChangeArrowheads="1"/>
          </p:cNvSpPr>
          <p:nvPr/>
        </p:nvSpPr>
        <p:spPr bwMode="auto">
          <a:xfrm>
            <a:off x="474320" y="1137311"/>
            <a:ext cx="8236997" cy="1776198"/>
          </a:xfrm>
          <a:prstGeom prst="rect">
            <a:avLst/>
          </a:prstGeom>
          <a:solidFill>
            <a:schemeClr val="bg2">
              <a:lumMod val="40000"/>
              <a:lumOff val="60000"/>
              <a:alpha val="50000"/>
            </a:schemeClr>
          </a:solidFill>
          <a:ln w="19050" algn="ctr">
            <a:noFill/>
            <a:miter lim="800000"/>
            <a:headEnd/>
            <a:tailEnd/>
          </a:ln>
        </p:spPr>
        <p:txBody>
          <a:bodyPr lIns="91424" tIns="45712" rIns="91424" bIns="45712" anchor="ctr"/>
          <a:lstStyle/>
          <a:p>
            <a:endParaRPr lang="en-US" sz="1013">
              <a:solidFill>
                <a:prstClr val="black"/>
              </a:solidFill>
            </a:endParaRPr>
          </a:p>
        </p:txBody>
      </p:sp>
      <p:sp>
        <p:nvSpPr>
          <p:cNvPr id="48" name="Triangle 47">
            <a:extLst>
              <a:ext uri="{FF2B5EF4-FFF2-40B4-BE49-F238E27FC236}">
                <a16:creationId xmlns:a16="http://schemas.microsoft.com/office/drawing/2014/main" id="{28FCFDC2-2E45-BD42-9683-E4A2B0EBF286}"/>
              </a:ext>
            </a:extLst>
          </p:cNvPr>
          <p:cNvSpPr/>
          <p:nvPr userDrawn="1"/>
        </p:nvSpPr>
        <p:spPr>
          <a:xfrm rot="5400000">
            <a:off x="3406572" y="1363071"/>
            <a:ext cx="313604" cy="202814"/>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1"/>
              </a:solidFill>
              <a:cs typeface="Open Sans Bold"/>
            </a:endParaRPr>
          </a:p>
        </p:txBody>
      </p:sp>
      <p:sp>
        <p:nvSpPr>
          <p:cNvPr id="49" name="Rectangle 7">
            <a:extLst>
              <a:ext uri="{FF2B5EF4-FFF2-40B4-BE49-F238E27FC236}">
                <a16:creationId xmlns:a16="http://schemas.microsoft.com/office/drawing/2014/main" id="{8013A9B8-83EF-B141-B588-B5A2EE87771A}"/>
              </a:ext>
            </a:extLst>
          </p:cNvPr>
          <p:cNvSpPr>
            <a:spLocks noChangeAspect="1" noChangeArrowheads="1"/>
          </p:cNvSpPr>
          <p:nvPr userDrawn="1"/>
        </p:nvSpPr>
        <p:spPr bwMode="auto">
          <a:xfrm>
            <a:off x="474319" y="3168573"/>
            <a:ext cx="8196050" cy="2643327"/>
          </a:xfrm>
          <a:prstGeom prst="rect">
            <a:avLst/>
          </a:prstGeom>
          <a:solidFill>
            <a:schemeClr val="bg2">
              <a:lumMod val="40000"/>
              <a:lumOff val="60000"/>
              <a:alpha val="50000"/>
            </a:schemeClr>
          </a:solidFill>
          <a:ln w="19050" algn="ctr">
            <a:noFill/>
            <a:miter lim="800000"/>
            <a:headEnd/>
            <a:tailEnd/>
          </a:ln>
        </p:spPr>
        <p:txBody>
          <a:bodyPr lIns="91424" tIns="45712" rIns="91424" bIns="45712" anchor="ctr"/>
          <a:lstStyle/>
          <a:p>
            <a:endParaRPr lang="en-US" sz="1013">
              <a:solidFill>
                <a:prstClr val="black"/>
              </a:solidFill>
            </a:endParaRPr>
          </a:p>
        </p:txBody>
      </p:sp>
      <p:sp>
        <p:nvSpPr>
          <p:cNvPr id="50" name="Rectangle 9">
            <a:extLst>
              <a:ext uri="{FF2B5EF4-FFF2-40B4-BE49-F238E27FC236}">
                <a16:creationId xmlns:a16="http://schemas.microsoft.com/office/drawing/2014/main" id="{FF210F3A-A481-3E43-BA64-7BCD81E406AE}"/>
              </a:ext>
            </a:extLst>
          </p:cNvPr>
          <p:cNvSpPr>
            <a:spLocks noChangeAspect="1" noChangeArrowheads="1"/>
          </p:cNvSpPr>
          <p:nvPr userDrawn="1"/>
        </p:nvSpPr>
        <p:spPr bwMode="auto">
          <a:xfrm>
            <a:off x="603349" y="3582415"/>
            <a:ext cx="7979867" cy="2117928"/>
          </a:xfrm>
          <a:prstGeom prst="rect">
            <a:avLst/>
          </a:prstGeom>
          <a:solidFill>
            <a:srgbClr val="FFFFFF"/>
          </a:solidFill>
          <a:ln w="19050" algn="ctr">
            <a:noFill/>
            <a:miter lim="800000"/>
            <a:headEnd/>
            <a:tailEnd/>
          </a:ln>
        </p:spPr>
        <p:txBody>
          <a:bodyPr lIns="91424" tIns="91424" rIns="91424" bIns="91424"/>
          <a:lstStyle/>
          <a:p>
            <a:endParaRPr lang="en-US" sz="1800" dirty="0">
              <a:solidFill>
                <a:schemeClr val="bg2"/>
              </a:solidFill>
            </a:endParaRPr>
          </a:p>
        </p:txBody>
      </p:sp>
      <p:cxnSp>
        <p:nvCxnSpPr>
          <p:cNvPr id="52" name="Straight Connector 51">
            <a:extLst>
              <a:ext uri="{FF2B5EF4-FFF2-40B4-BE49-F238E27FC236}">
                <a16:creationId xmlns:a16="http://schemas.microsoft.com/office/drawing/2014/main" id="{E677A048-0CA7-DD46-972A-A690AB880EEF}"/>
              </a:ext>
            </a:extLst>
          </p:cNvPr>
          <p:cNvCxnSpPr>
            <a:cxnSpLocks/>
          </p:cNvCxnSpPr>
          <p:nvPr userDrawn="1"/>
        </p:nvCxnSpPr>
        <p:spPr>
          <a:xfrm>
            <a:off x="7133583" y="3342421"/>
            <a:ext cx="1746" cy="2357922"/>
          </a:xfrm>
          <a:prstGeom prst="line">
            <a:avLst/>
          </a:prstGeom>
          <a:ln w="85725">
            <a:solidFill>
              <a:srgbClr val="E4E4E5"/>
            </a:solidFill>
            <a:prstDash val="solid"/>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3D9CE326-EB9A-9D47-9472-EB555349AABE}"/>
              </a:ext>
            </a:extLst>
          </p:cNvPr>
          <p:cNvCxnSpPr>
            <a:cxnSpLocks/>
          </p:cNvCxnSpPr>
          <p:nvPr userDrawn="1"/>
        </p:nvCxnSpPr>
        <p:spPr>
          <a:xfrm>
            <a:off x="2693848" y="3604231"/>
            <a:ext cx="0" cy="2096115"/>
          </a:xfrm>
          <a:prstGeom prst="line">
            <a:avLst/>
          </a:prstGeom>
          <a:ln w="85725">
            <a:solidFill>
              <a:srgbClr val="E4E4E5"/>
            </a:solidFill>
            <a:prstDash val="solid"/>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1E67FEFB-5A20-F243-B732-342FD5EBAFA6}"/>
              </a:ext>
            </a:extLst>
          </p:cNvPr>
          <p:cNvCxnSpPr>
            <a:cxnSpLocks/>
          </p:cNvCxnSpPr>
          <p:nvPr userDrawn="1"/>
        </p:nvCxnSpPr>
        <p:spPr>
          <a:xfrm flipH="1">
            <a:off x="595356" y="4742695"/>
            <a:ext cx="6483264" cy="0"/>
          </a:xfrm>
          <a:prstGeom prst="line">
            <a:avLst/>
          </a:prstGeom>
          <a:ln w="269875">
            <a:solidFill>
              <a:srgbClr val="E4E4E5"/>
            </a:solidFill>
            <a:prstDash val="solid"/>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DBC7E39F-3FCF-6344-AEC6-307261FBCF54}"/>
              </a:ext>
            </a:extLst>
          </p:cNvPr>
          <p:cNvCxnSpPr>
            <a:cxnSpLocks/>
          </p:cNvCxnSpPr>
          <p:nvPr userDrawn="1"/>
        </p:nvCxnSpPr>
        <p:spPr>
          <a:xfrm>
            <a:off x="4178913" y="3342421"/>
            <a:ext cx="1746" cy="2357922"/>
          </a:xfrm>
          <a:prstGeom prst="line">
            <a:avLst/>
          </a:prstGeom>
          <a:ln w="85725">
            <a:solidFill>
              <a:srgbClr val="E4E4E5"/>
            </a:solidFill>
            <a:prstDash val="solid"/>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9E985912-C1FC-6849-A24F-ABF95C9F66DA}"/>
              </a:ext>
            </a:extLst>
          </p:cNvPr>
          <p:cNvCxnSpPr>
            <a:cxnSpLocks/>
          </p:cNvCxnSpPr>
          <p:nvPr userDrawn="1"/>
        </p:nvCxnSpPr>
        <p:spPr>
          <a:xfrm>
            <a:off x="5661670" y="3342421"/>
            <a:ext cx="1746" cy="2357922"/>
          </a:xfrm>
          <a:prstGeom prst="line">
            <a:avLst/>
          </a:prstGeom>
          <a:ln w="85725">
            <a:solidFill>
              <a:srgbClr val="E4E4E5"/>
            </a:solidFill>
            <a:prstDash val="solid"/>
          </a:ln>
        </p:spPr>
        <p:style>
          <a:lnRef idx="1">
            <a:schemeClr val="accent1"/>
          </a:lnRef>
          <a:fillRef idx="0">
            <a:schemeClr val="accent1"/>
          </a:fillRef>
          <a:effectRef idx="0">
            <a:schemeClr val="accent1"/>
          </a:effectRef>
          <a:fontRef idx="minor">
            <a:schemeClr val="tx1"/>
          </a:fontRef>
        </p:style>
      </p:cxnSp>
      <p:sp>
        <p:nvSpPr>
          <p:cNvPr id="74" name="Text Placeholder 73">
            <a:extLst>
              <a:ext uri="{FF2B5EF4-FFF2-40B4-BE49-F238E27FC236}">
                <a16:creationId xmlns:a16="http://schemas.microsoft.com/office/drawing/2014/main" id="{1BEA5713-1BC9-AD4B-BC36-B768EAB4A8B1}"/>
              </a:ext>
            </a:extLst>
          </p:cNvPr>
          <p:cNvSpPr>
            <a:spLocks noGrp="1"/>
          </p:cNvSpPr>
          <p:nvPr>
            <p:ph type="body" sz="quarter" idx="13" hasCustomPrompt="1"/>
          </p:nvPr>
        </p:nvSpPr>
        <p:spPr>
          <a:xfrm>
            <a:off x="604117" y="1241771"/>
            <a:ext cx="2732306" cy="561264"/>
          </a:xfrm>
          <a:solidFill>
            <a:schemeClr val="accent2"/>
          </a:solidFill>
        </p:spPr>
        <p:txBody>
          <a:bodyPr anchor="ctr"/>
          <a:lstStyle>
            <a:lvl1pPr marL="91440">
              <a:defRPr sz="1800" b="1">
                <a:solidFill>
                  <a:schemeClr val="bg1"/>
                </a:solidFill>
              </a:defRPr>
            </a:lvl1pPr>
            <a:lvl2pPr marL="0" indent="0">
              <a:buFontTx/>
              <a:buNone/>
              <a:defRPr b="1">
                <a:solidFill>
                  <a:schemeClr val="bg1"/>
                </a:solidFill>
              </a:defRPr>
            </a:lvl2pPr>
          </a:lstStyle>
          <a:p>
            <a:pPr lvl="0"/>
            <a:r>
              <a:rPr lang="en-US" dirty="0"/>
              <a:t>Objectives</a:t>
            </a:r>
          </a:p>
        </p:txBody>
      </p:sp>
      <p:sp>
        <p:nvSpPr>
          <p:cNvPr id="76" name="Text Placeholder 73">
            <a:extLst>
              <a:ext uri="{FF2B5EF4-FFF2-40B4-BE49-F238E27FC236}">
                <a16:creationId xmlns:a16="http://schemas.microsoft.com/office/drawing/2014/main" id="{3C076965-C2B3-344C-92D0-8E254282680B}"/>
              </a:ext>
            </a:extLst>
          </p:cNvPr>
          <p:cNvSpPr>
            <a:spLocks noGrp="1"/>
          </p:cNvSpPr>
          <p:nvPr>
            <p:ph type="body" sz="quarter" idx="15" hasCustomPrompt="1"/>
          </p:nvPr>
        </p:nvSpPr>
        <p:spPr>
          <a:xfrm>
            <a:off x="604117" y="1800996"/>
            <a:ext cx="2732306" cy="997259"/>
          </a:xfrm>
          <a:solidFill>
            <a:schemeClr val="bg1"/>
          </a:solidFill>
        </p:spPr>
        <p:txBody>
          <a:bodyPr lIns="91440" tIns="91440" rIns="91440" anchor="t"/>
          <a:lstStyle>
            <a:lvl1pPr marL="0">
              <a:defRPr sz="1700" b="0">
                <a:solidFill>
                  <a:srgbClr val="75787B"/>
                </a:solidFill>
              </a:defRPr>
            </a:lvl1pPr>
            <a:lvl2pPr marL="0" indent="0">
              <a:buFontTx/>
              <a:buNone/>
              <a:defRPr b="1">
                <a:solidFill>
                  <a:schemeClr val="bg1"/>
                </a:solidFill>
              </a:defRPr>
            </a:lvl2pPr>
          </a:lstStyle>
          <a:p>
            <a:pPr lvl="0"/>
            <a:r>
              <a:rPr lang="en-US" dirty="0"/>
              <a:t>Objectives text</a:t>
            </a:r>
          </a:p>
        </p:txBody>
      </p:sp>
      <p:sp>
        <p:nvSpPr>
          <p:cNvPr id="78" name="Text Placeholder 73">
            <a:extLst>
              <a:ext uri="{FF2B5EF4-FFF2-40B4-BE49-F238E27FC236}">
                <a16:creationId xmlns:a16="http://schemas.microsoft.com/office/drawing/2014/main" id="{BAE53185-A1F7-654B-8E7C-390C3D3E8B29}"/>
              </a:ext>
            </a:extLst>
          </p:cNvPr>
          <p:cNvSpPr>
            <a:spLocks noGrp="1"/>
          </p:cNvSpPr>
          <p:nvPr>
            <p:ph type="body" sz="quarter" idx="16" hasCustomPrompt="1"/>
          </p:nvPr>
        </p:nvSpPr>
        <p:spPr>
          <a:xfrm>
            <a:off x="3786734" y="1241771"/>
            <a:ext cx="4796481" cy="561264"/>
          </a:xfrm>
          <a:solidFill>
            <a:srgbClr val="A4CE4E"/>
          </a:solidFill>
        </p:spPr>
        <p:txBody>
          <a:bodyPr anchor="ctr"/>
          <a:lstStyle>
            <a:lvl1pPr marL="91440">
              <a:defRPr sz="1800" b="1">
                <a:solidFill>
                  <a:schemeClr val="bg1"/>
                </a:solidFill>
              </a:defRPr>
            </a:lvl1pPr>
            <a:lvl2pPr marL="0" indent="0">
              <a:buFontTx/>
              <a:buNone/>
              <a:defRPr b="1">
                <a:solidFill>
                  <a:schemeClr val="bg1"/>
                </a:solidFill>
              </a:defRPr>
            </a:lvl2pPr>
          </a:lstStyle>
          <a:p>
            <a:pPr lvl="0"/>
            <a:r>
              <a:rPr lang="en-US" dirty="0"/>
              <a:t>Solutions</a:t>
            </a:r>
          </a:p>
        </p:txBody>
      </p:sp>
      <p:sp>
        <p:nvSpPr>
          <p:cNvPr id="79" name="Text Placeholder 73">
            <a:extLst>
              <a:ext uri="{FF2B5EF4-FFF2-40B4-BE49-F238E27FC236}">
                <a16:creationId xmlns:a16="http://schemas.microsoft.com/office/drawing/2014/main" id="{388B4F71-CFA2-4B4C-AD69-E5B8E0E0F65F}"/>
              </a:ext>
            </a:extLst>
          </p:cNvPr>
          <p:cNvSpPr>
            <a:spLocks noGrp="1"/>
          </p:cNvSpPr>
          <p:nvPr>
            <p:ph type="body" sz="quarter" idx="17" hasCustomPrompt="1"/>
          </p:nvPr>
        </p:nvSpPr>
        <p:spPr>
          <a:xfrm>
            <a:off x="3786734" y="1800996"/>
            <a:ext cx="4796481" cy="997259"/>
          </a:xfrm>
          <a:solidFill>
            <a:schemeClr val="bg1"/>
          </a:solidFill>
        </p:spPr>
        <p:txBody>
          <a:bodyPr lIns="91440" tIns="91440" rIns="91440" anchor="t"/>
          <a:lstStyle>
            <a:lvl1pPr marL="0">
              <a:defRPr sz="1700" b="0">
                <a:solidFill>
                  <a:srgbClr val="75787B"/>
                </a:solidFill>
              </a:defRPr>
            </a:lvl1pPr>
            <a:lvl2pPr marL="0" indent="0">
              <a:buFontTx/>
              <a:buNone/>
              <a:defRPr b="1">
                <a:solidFill>
                  <a:schemeClr val="bg1"/>
                </a:solidFill>
              </a:defRPr>
            </a:lvl2pPr>
          </a:lstStyle>
          <a:p>
            <a:pPr lvl="0"/>
            <a:r>
              <a:rPr lang="en-US" dirty="0"/>
              <a:t>Solutions text</a:t>
            </a:r>
          </a:p>
        </p:txBody>
      </p:sp>
      <p:sp>
        <p:nvSpPr>
          <p:cNvPr id="80" name="Text Placeholder 73">
            <a:extLst>
              <a:ext uri="{FF2B5EF4-FFF2-40B4-BE49-F238E27FC236}">
                <a16:creationId xmlns:a16="http://schemas.microsoft.com/office/drawing/2014/main" id="{FD81D20F-3202-5544-B44E-A2C42A6C684D}"/>
              </a:ext>
            </a:extLst>
          </p:cNvPr>
          <p:cNvSpPr>
            <a:spLocks noGrp="1"/>
          </p:cNvSpPr>
          <p:nvPr>
            <p:ph type="body" sz="quarter" idx="18" hasCustomPrompt="1"/>
          </p:nvPr>
        </p:nvSpPr>
        <p:spPr>
          <a:xfrm>
            <a:off x="601670" y="3267604"/>
            <a:ext cx="7981546" cy="527388"/>
          </a:xfrm>
          <a:solidFill>
            <a:srgbClr val="0162A2"/>
          </a:solidFill>
          <a:ln>
            <a:noFill/>
          </a:ln>
        </p:spPr>
        <p:txBody>
          <a:bodyPr anchor="ctr"/>
          <a:lstStyle>
            <a:lvl1pPr marL="91440">
              <a:defRPr sz="1800" b="1">
                <a:solidFill>
                  <a:schemeClr val="bg1"/>
                </a:solidFill>
              </a:defRPr>
            </a:lvl1pPr>
            <a:lvl2pPr marL="0" indent="0">
              <a:buFontTx/>
              <a:buNone/>
              <a:defRPr b="1">
                <a:solidFill>
                  <a:schemeClr val="bg1"/>
                </a:solidFill>
              </a:defRPr>
            </a:lvl2pPr>
          </a:lstStyle>
          <a:p>
            <a:pPr lvl="0"/>
            <a:r>
              <a:rPr lang="en-US" dirty="0"/>
              <a:t>Results</a:t>
            </a:r>
          </a:p>
        </p:txBody>
      </p:sp>
      <p:sp>
        <p:nvSpPr>
          <p:cNvPr id="4" name="Text Placeholder 3">
            <a:extLst>
              <a:ext uri="{FF2B5EF4-FFF2-40B4-BE49-F238E27FC236}">
                <a16:creationId xmlns:a16="http://schemas.microsoft.com/office/drawing/2014/main" id="{B1E056AB-36C6-2048-A5AE-BB81E6317BED}"/>
              </a:ext>
            </a:extLst>
          </p:cNvPr>
          <p:cNvSpPr>
            <a:spLocks noGrp="1"/>
          </p:cNvSpPr>
          <p:nvPr>
            <p:ph type="body" sz="quarter" idx="19" hasCustomPrompt="1"/>
          </p:nvPr>
        </p:nvSpPr>
        <p:spPr>
          <a:xfrm>
            <a:off x="604730" y="3794476"/>
            <a:ext cx="651666" cy="808038"/>
          </a:xfrm>
          <a:solidFill>
            <a:srgbClr val="75787B"/>
          </a:solidFill>
        </p:spPr>
        <p:txBody>
          <a:bodyPr anchor="ctr"/>
          <a:lstStyle>
            <a:lvl1pPr algn="ctr">
              <a:defRPr sz="10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Subject</a:t>
            </a:r>
          </a:p>
        </p:txBody>
      </p:sp>
      <p:sp>
        <p:nvSpPr>
          <p:cNvPr id="44" name="Text Placeholder 3">
            <a:extLst>
              <a:ext uri="{FF2B5EF4-FFF2-40B4-BE49-F238E27FC236}">
                <a16:creationId xmlns:a16="http://schemas.microsoft.com/office/drawing/2014/main" id="{DD99D73E-D45E-C24E-AC63-AF93E185D1E6}"/>
              </a:ext>
            </a:extLst>
          </p:cNvPr>
          <p:cNvSpPr>
            <a:spLocks noGrp="1"/>
          </p:cNvSpPr>
          <p:nvPr>
            <p:ph type="body" sz="quarter" idx="20" hasCustomPrompt="1"/>
          </p:nvPr>
        </p:nvSpPr>
        <p:spPr>
          <a:xfrm>
            <a:off x="604730" y="4872225"/>
            <a:ext cx="656196" cy="828118"/>
          </a:xfrm>
          <a:solidFill>
            <a:srgbClr val="75787B"/>
          </a:solidFill>
        </p:spPr>
        <p:txBody>
          <a:bodyPr anchor="ctr"/>
          <a:lstStyle>
            <a:lvl1pPr algn="ctr">
              <a:defRPr sz="10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Subject</a:t>
            </a:r>
          </a:p>
        </p:txBody>
      </p:sp>
      <p:sp>
        <p:nvSpPr>
          <p:cNvPr id="6" name="Text Placeholder 5">
            <a:extLst>
              <a:ext uri="{FF2B5EF4-FFF2-40B4-BE49-F238E27FC236}">
                <a16:creationId xmlns:a16="http://schemas.microsoft.com/office/drawing/2014/main" id="{BB2EA12B-6376-5B4B-861C-4F6242ADBB93}"/>
              </a:ext>
            </a:extLst>
          </p:cNvPr>
          <p:cNvSpPr>
            <a:spLocks noGrp="1"/>
          </p:cNvSpPr>
          <p:nvPr>
            <p:ph type="body" sz="quarter" idx="21" hasCustomPrompt="1"/>
          </p:nvPr>
        </p:nvSpPr>
        <p:spPr>
          <a:xfrm>
            <a:off x="1264661" y="4613626"/>
            <a:ext cx="1371600" cy="268288"/>
          </a:xfrm>
        </p:spPr>
        <p:txBody>
          <a:bodyPr anchor="ctr"/>
          <a:lstStyle>
            <a:lvl1pPr algn="ctr">
              <a:defRPr sz="1200" b="1"/>
            </a:lvl1pPr>
            <a:lvl2pPr>
              <a:defRPr sz="1200" b="1"/>
            </a:lvl2pPr>
            <a:lvl3pPr>
              <a:defRPr sz="1200" b="1"/>
            </a:lvl3pPr>
            <a:lvl4pPr>
              <a:defRPr sz="1200" b="1"/>
            </a:lvl4pPr>
            <a:lvl5pPr>
              <a:defRPr sz="1200" b="1"/>
            </a:lvl5pPr>
          </a:lstStyle>
          <a:p>
            <a:pPr lvl="0"/>
            <a:r>
              <a:rPr lang="en-US" dirty="0"/>
              <a:t>Category</a:t>
            </a:r>
          </a:p>
        </p:txBody>
      </p:sp>
      <p:sp>
        <p:nvSpPr>
          <p:cNvPr id="46" name="Text Placeholder 5">
            <a:extLst>
              <a:ext uri="{FF2B5EF4-FFF2-40B4-BE49-F238E27FC236}">
                <a16:creationId xmlns:a16="http://schemas.microsoft.com/office/drawing/2014/main" id="{89327E59-EDFF-3F48-84BC-D5386AA123D6}"/>
              </a:ext>
            </a:extLst>
          </p:cNvPr>
          <p:cNvSpPr>
            <a:spLocks noGrp="1"/>
          </p:cNvSpPr>
          <p:nvPr>
            <p:ph type="body" sz="quarter" idx="22" hasCustomPrompt="1"/>
          </p:nvPr>
        </p:nvSpPr>
        <p:spPr>
          <a:xfrm>
            <a:off x="2752005" y="4613626"/>
            <a:ext cx="1371600" cy="268288"/>
          </a:xfrm>
        </p:spPr>
        <p:txBody>
          <a:bodyPr anchor="ctr"/>
          <a:lstStyle>
            <a:lvl1pPr algn="ctr">
              <a:defRPr sz="1200" b="1"/>
            </a:lvl1pPr>
            <a:lvl2pPr>
              <a:defRPr sz="1200" b="1"/>
            </a:lvl2pPr>
            <a:lvl3pPr>
              <a:defRPr sz="1200" b="1"/>
            </a:lvl3pPr>
            <a:lvl4pPr>
              <a:defRPr sz="1200" b="1"/>
            </a:lvl4pPr>
            <a:lvl5pPr>
              <a:defRPr sz="1200" b="1"/>
            </a:lvl5pPr>
          </a:lstStyle>
          <a:p>
            <a:pPr lvl="0"/>
            <a:r>
              <a:rPr lang="en-US" dirty="0"/>
              <a:t>Category</a:t>
            </a:r>
          </a:p>
        </p:txBody>
      </p:sp>
      <p:sp>
        <p:nvSpPr>
          <p:cNvPr id="68" name="Text Placeholder 5">
            <a:extLst>
              <a:ext uri="{FF2B5EF4-FFF2-40B4-BE49-F238E27FC236}">
                <a16:creationId xmlns:a16="http://schemas.microsoft.com/office/drawing/2014/main" id="{B9D75D96-8DC6-2D40-93AF-023146B2BA44}"/>
              </a:ext>
            </a:extLst>
          </p:cNvPr>
          <p:cNvSpPr>
            <a:spLocks noGrp="1"/>
          </p:cNvSpPr>
          <p:nvPr>
            <p:ph type="body" sz="quarter" idx="23" hasCustomPrompt="1"/>
          </p:nvPr>
        </p:nvSpPr>
        <p:spPr>
          <a:xfrm>
            <a:off x="4238676" y="4613626"/>
            <a:ext cx="1371600" cy="268288"/>
          </a:xfrm>
        </p:spPr>
        <p:txBody>
          <a:bodyPr anchor="ctr"/>
          <a:lstStyle>
            <a:lvl1pPr algn="ctr">
              <a:defRPr sz="1200" b="1"/>
            </a:lvl1pPr>
            <a:lvl2pPr>
              <a:defRPr sz="1200" b="1"/>
            </a:lvl2pPr>
            <a:lvl3pPr>
              <a:defRPr sz="1200" b="1"/>
            </a:lvl3pPr>
            <a:lvl4pPr>
              <a:defRPr sz="1200" b="1"/>
            </a:lvl4pPr>
            <a:lvl5pPr>
              <a:defRPr sz="1200" b="1"/>
            </a:lvl5pPr>
          </a:lstStyle>
          <a:p>
            <a:pPr lvl="0"/>
            <a:r>
              <a:rPr lang="en-US" dirty="0"/>
              <a:t>Category</a:t>
            </a:r>
          </a:p>
        </p:txBody>
      </p:sp>
      <p:sp>
        <p:nvSpPr>
          <p:cNvPr id="73" name="Text Placeholder 5">
            <a:extLst>
              <a:ext uri="{FF2B5EF4-FFF2-40B4-BE49-F238E27FC236}">
                <a16:creationId xmlns:a16="http://schemas.microsoft.com/office/drawing/2014/main" id="{68E7A3D7-3D55-E14D-9973-52ADD5592238}"/>
              </a:ext>
            </a:extLst>
          </p:cNvPr>
          <p:cNvSpPr>
            <a:spLocks noGrp="1"/>
          </p:cNvSpPr>
          <p:nvPr>
            <p:ph type="body" sz="quarter" idx="24" hasCustomPrompt="1"/>
          </p:nvPr>
        </p:nvSpPr>
        <p:spPr>
          <a:xfrm>
            <a:off x="5707020" y="4613626"/>
            <a:ext cx="1371600" cy="268288"/>
          </a:xfrm>
        </p:spPr>
        <p:txBody>
          <a:bodyPr anchor="ctr"/>
          <a:lstStyle>
            <a:lvl1pPr algn="ctr">
              <a:defRPr sz="1200" b="1"/>
            </a:lvl1pPr>
            <a:lvl2pPr>
              <a:defRPr sz="1200" b="1"/>
            </a:lvl2pPr>
            <a:lvl3pPr>
              <a:defRPr sz="1200" b="1"/>
            </a:lvl3pPr>
            <a:lvl4pPr>
              <a:defRPr sz="1200" b="1"/>
            </a:lvl4pPr>
            <a:lvl5pPr>
              <a:defRPr sz="1200" b="1"/>
            </a:lvl5pPr>
          </a:lstStyle>
          <a:p>
            <a:pPr lvl="0"/>
            <a:r>
              <a:rPr lang="en-US" dirty="0"/>
              <a:t>Category</a:t>
            </a:r>
          </a:p>
        </p:txBody>
      </p:sp>
      <p:sp>
        <p:nvSpPr>
          <p:cNvPr id="75" name="Text Placeholder 5">
            <a:extLst>
              <a:ext uri="{FF2B5EF4-FFF2-40B4-BE49-F238E27FC236}">
                <a16:creationId xmlns:a16="http://schemas.microsoft.com/office/drawing/2014/main" id="{6CA57B38-0623-1844-BFF2-661FEA97AEF2}"/>
              </a:ext>
            </a:extLst>
          </p:cNvPr>
          <p:cNvSpPr>
            <a:spLocks noGrp="1"/>
          </p:cNvSpPr>
          <p:nvPr>
            <p:ph type="body" sz="quarter" idx="25" hasCustomPrompt="1"/>
          </p:nvPr>
        </p:nvSpPr>
        <p:spPr>
          <a:xfrm>
            <a:off x="7215350" y="5095941"/>
            <a:ext cx="1371600" cy="268288"/>
          </a:xfrm>
        </p:spPr>
        <p:txBody>
          <a:bodyPr anchor="ctr"/>
          <a:lstStyle>
            <a:lvl1pPr algn="ctr">
              <a:defRPr sz="1200" b="1"/>
            </a:lvl1pPr>
            <a:lvl2pPr>
              <a:defRPr sz="1200" b="1"/>
            </a:lvl2pPr>
            <a:lvl3pPr>
              <a:defRPr sz="1200" b="1"/>
            </a:lvl3pPr>
            <a:lvl4pPr>
              <a:defRPr sz="1200" b="1"/>
            </a:lvl4pPr>
            <a:lvl5pPr>
              <a:defRPr sz="1200" b="1"/>
            </a:lvl5pPr>
          </a:lstStyle>
          <a:p>
            <a:pPr lvl="0"/>
            <a:r>
              <a:rPr lang="en-US" dirty="0"/>
              <a:t>Category</a:t>
            </a:r>
          </a:p>
        </p:txBody>
      </p:sp>
      <p:sp>
        <p:nvSpPr>
          <p:cNvPr id="10" name="Text Placeholder 9">
            <a:extLst>
              <a:ext uri="{FF2B5EF4-FFF2-40B4-BE49-F238E27FC236}">
                <a16:creationId xmlns:a16="http://schemas.microsoft.com/office/drawing/2014/main" id="{F483472E-2D0A-5943-8F5E-8D63009A895D}"/>
              </a:ext>
            </a:extLst>
          </p:cNvPr>
          <p:cNvSpPr>
            <a:spLocks noGrp="1"/>
          </p:cNvSpPr>
          <p:nvPr>
            <p:ph type="body" sz="quarter" idx="26" hasCustomPrompt="1"/>
          </p:nvPr>
        </p:nvSpPr>
        <p:spPr>
          <a:xfrm>
            <a:off x="1264661" y="3794476"/>
            <a:ext cx="1371600" cy="819150"/>
          </a:xfrm>
        </p:spPr>
        <p:txBody>
          <a:bodyPr anchor="ctr"/>
          <a:lstStyle>
            <a:lvl1pPr algn="ctr">
              <a:defRPr sz="2800" b="1">
                <a:solidFill>
                  <a:srgbClr val="A4CE4E"/>
                </a:solidFill>
                <a:latin typeface="Georgia" panose="02040502050405020303" pitchFamily="18" charset="0"/>
              </a:defRPr>
            </a:lvl1pPr>
          </a:lstStyle>
          <a:p>
            <a:pPr lvl="0"/>
            <a:r>
              <a:rPr lang="en-US" dirty="0"/>
              <a:t>+XX%</a:t>
            </a:r>
          </a:p>
        </p:txBody>
      </p:sp>
      <p:sp>
        <p:nvSpPr>
          <p:cNvPr id="77" name="Text Placeholder 9">
            <a:extLst>
              <a:ext uri="{FF2B5EF4-FFF2-40B4-BE49-F238E27FC236}">
                <a16:creationId xmlns:a16="http://schemas.microsoft.com/office/drawing/2014/main" id="{6AB1F932-AC71-5146-A865-7A92B37FB64E}"/>
              </a:ext>
            </a:extLst>
          </p:cNvPr>
          <p:cNvSpPr>
            <a:spLocks noGrp="1"/>
          </p:cNvSpPr>
          <p:nvPr>
            <p:ph type="body" sz="quarter" idx="27" hasCustomPrompt="1"/>
          </p:nvPr>
        </p:nvSpPr>
        <p:spPr>
          <a:xfrm>
            <a:off x="2747536" y="3794476"/>
            <a:ext cx="1371600" cy="819150"/>
          </a:xfrm>
        </p:spPr>
        <p:txBody>
          <a:bodyPr anchor="ctr"/>
          <a:lstStyle>
            <a:lvl1pPr algn="ctr">
              <a:defRPr sz="2800" b="1">
                <a:solidFill>
                  <a:srgbClr val="A4CE4E"/>
                </a:solidFill>
                <a:latin typeface="Georgia" panose="02040502050405020303" pitchFamily="18" charset="0"/>
              </a:defRPr>
            </a:lvl1pPr>
          </a:lstStyle>
          <a:p>
            <a:pPr lvl="0"/>
            <a:r>
              <a:rPr lang="en-US" dirty="0"/>
              <a:t>+XX%</a:t>
            </a:r>
          </a:p>
        </p:txBody>
      </p:sp>
      <p:sp>
        <p:nvSpPr>
          <p:cNvPr id="81" name="Text Placeholder 9">
            <a:extLst>
              <a:ext uri="{FF2B5EF4-FFF2-40B4-BE49-F238E27FC236}">
                <a16:creationId xmlns:a16="http://schemas.microsoft.com/office/drawing/2014/main" id="{955271D8-88D8-7F4A-93C3-BD36878DD8B3}"/>
              </a:ext>
            </a:extLst>
          </p:cNvPr>
          <p:cNvSpPr>
            <a:spLocks noGrp="1"/>
          </p:cNvSpPr>
          <p:nvPr>
            <p:ph type="body" sz="quarter" idx="28" hasCustomPrompt="1"/>
          </p:nvPr>
        </p:nvSpPr>
        <p:spPr>
          <a:xfrm>
            <a:off x="4230411" y="3794476"/>
            <a:ext cx="1371600" cy="819150"/>
          </a:xfrm>
        </p:spPr>
        <p:txBody>
          <a:bodyPr anchor="ctr"/>
          <a:lstStyle>
            <a:lvl1pPr algn="ctr">
              <a:defRPr sz="2800" b="1">
                <a:solidFill>
                  <a:srgbClr val="A4CE4E"/>
                </a:solidFill>
                <a:latin typeface="Georgia" panose="02040502050405020303" pitchFamily="18" charset="0"/>
              </a:defRPr>
            </a:lvl1pPr>
          </a:lstStyle>
          <a:p>
            <a:pPr lvl="0"/>
            <a:r>
              <a:rPr lang="en-US" dirty="0"/>
              <a:t>+XX%</a:t>
            </a:r>
          </a:p>
        </p:txBody>
      </p:sp>
      <p:sp>
        <p:nvSpPr>
          <p:cNvPr id="82" name="Text Placeholder 9">
            <a:extLst>
              <a:ext uri="{FF2B5EF4-FFF2-40B4-BE49-F238E27FC236}">
                <a16:creationId xmlns:a16="http://schemas.microsoft.com/office/drawing/2014/main" id="{D422FDCB-0BC0-B942-A0BD-D7E7B3ED9BAD}"/>
              </a:ext>
            </a:extLst>
          </p:cNvPr>
          <p:cNvSpPr>
            <a:spLocks noGrp="1"/>
          </p:cNvSpPr>
          <p:nvPr>
            <p:ph type="body" sz="quarter" idx="29" hasCustomPrompt="1"/>
          </p:nvPr>
        </p:nvSpPr>
        <p:spPr>
          <a:xfrm>
            <a:off x="5713286" y="3794476"/>
            <a:ext cx="1371600" cy="819150"/>
          </a:xfrm>
        </p:spPr>
        <p:txBody>
          <a:bodyPr anchor="ctr"/>
          <a:lstStyle>
            <a:lvl1pPr algn="ctr">
              <a:defRPr sz="2800" b="1">
                <a:solidFill>
                  <a:srgbClr val="A4CE4E"/>
                </a:solidFill>
                <a:latin typeface="Georgia" panose="02040502050405020303" pitchFamily="18" charset="0"/>
              </a:defRPr>
            </a:lvl1pPr>
          </a:lstStyle>
          <a:p>
            <a:pPr lvl="0"/>
            <a:r>
              <a:rPr lang="en-US" dirty="0"/>
              <a:t>+XX%</a:t>
            </a:r>
          </a:p>
        </p:txBody>
      </p:sp>
      <p:sp>
        <p:nvSpPr>
          <p:cNvPr id="84" name="Text Placeholder 9">
            <a:extLst>
              <a:ext uri="{FF2B5EF4-FFF2-40B4-BE49-F238E27FC236}">
                <a16:creationId xmlns:a16="http://schemas.microsoft.com/office/drawing/2014/main" id="{A6748294-6B48-6442-8C59-407A33F9EFD5}"/>
              </a:ext>
            </a:extLst>
          </p:cNvPr>
          <p:cNvSpPr>
            <a:spLocks noGrp="1"/>
          </p:cNvSpPr>
          <p:nvPr>
            <p:ph type="body" sz="quarter" idx="30" hasCustomPrompt="1"/>
          </p:nvPr>
        </p:nvSpPr>
        <p:spPr>
          <a:xfrm>
            <a:off x="1264661" y="4904819"/>
            <a:ext cx="1371600" cy="819150"/>
          </a:xfrm>
        </p:spPr>
        <p:txBody>
          <a:bodyPr anchor="ctr"/>
          <a:lstStyle>
            <a:lvl1pPr algn="ctr">
              <a:defRPr sz="2800" b="1">
                <a:solidFill>
                  <a:srgbClr val="A4CE4E"/>
                </a:solidFill>
                <a:latin typeface="Georgia" panose="02040502050405020303" pitchFamily="18" charset="0"/>
              </a:defRPr>
            </a:lvl1pPr>
          </a:lstStyle>
          <a:p>
            <a:pPr lvl="0"/>
            <a:r>
              <a:rPr lang="en-US" dirty="0"/>
              <a:t>+XX%</a:t>
            </a:r>
          </a:p>
        </p:txBody>
      </p:sp>
      <p:sp>
        <p:nvSpPr>
          <p:cNvPr id="85" name="Text Placeholder 9">
            <a:extLst>
              <a:ext uri="{FF2B5EF4-FFF2-40B4-BE49-F238E27FC236}">
                <a16:creationId xmlns:a16="http://schemas.microsoft.com/office/drawing/2014/main" id="{2E51A067-94DC-2B45-884B-5AC723834773}"/>
              </a:ext>
            </a:extLst>
          </p:cNvPr>
          <p:cNvSpPr>
            <a:spLocks noGrp="1"/>
          </p:cNvSpPr>
          <p:nvPr>
            <p:ph type="body" sz="quarter" idx="31" hasCustomPrompt="1"/>
          </p:nvPr>
        </p:nvSpPr>
        <p:spPr>
          <a:xfrm>
            <a:off x="2747536" y="4904819"/>
            <a:ext cx="1371600" cy="819150"/>
          </a:xfrm>
        </p:spPr>
        <p:txBody>
          <a:bodyPr anchor="ctr"/>
          <a:lstStyle>
            <a:lvl1pPr algn="ctr">
              <a:defRPr sz="2800" b="1">
                <a:solidFill>
                  <a:srgbClr val="A4CE4E"/>
                </a:solidFill>
                <a:latin typeface="Georgia" panose="02040502050405020303" pitchFamily="18" charset="0"/>
              </a:defRPr>
            </a:lvl1pPr>
          </a:lstStyle>
          <a:p>
            <a:pPr lvl="0"/>
            <a:r>
              <a:rPr lang="en-US" dirty="0"/>
              <a:t>+XX%</a:t>
            </a:r>
          </a:p>
        </p:txBody>
      </p:sp>
      <p:sp>
        <p:nvSpPr>
          <p:cNvPr id="86" name="Text Placeholder 9">
            <a:extLst>
              <a:ext uri="{FF2B5EF4-FFF2-40B4-BE49-F238E27FC236}">
                <a16:creationId xmlns:a16="http://schemas.microsoft.com/office/drawing/2014/main" id="{199C57B7-9B89-514C-93C4-1670C2CB2B4A}"/>
              </a:ext>
            </a:extLst>
          </p:cNvPr>
          <p:cNvSpPr>
            <a:spLocks noGrp="1"/>
          </p:cNvSpPr>
          <p:nvPr>
            <p:ph type="body" sz="quarter" idx="32" hasCustomPrompt="1"/>
          </p:nvPr>
        </p:nvSpPr>
        <p:spPr>
          <a:xfrm>
            <a:off x="4230411" y="4904819"/>
            <a:ext cx="1371600" cy="819150"/>
          </a:xfrm>
        </p:spPr>
        <p:txBody>
          <a:bodyPr anchor="ctr"/>
          <a:lstStyle>
            <a:lvl1pPr algn="ctr">
              <a:defRPr sz="2800" b="1">
                <a:solidFill>
                  <a:srgbClr val="A4CE4E"/>
                </a:solidFill>
                <a:latin typeface="Georgia" panose="02040502050405020303" pitchFamily="18" charset="0"/>
              </a:defRPr>
            </a:lvl1pPr>
          </a:lstStyle>
          <a:p>
            <a:pPr lvl="0"/>
            <a:r>
              <a:rPr lang="en-US" dirty="0"/>
              <a:t>+XX%</a:t>
            </a:r>
          </a:p>
        </p:txBody>
      </p:sp>
      <p:sp>
        <p:nvSpPr>
          <p:cNvPr id="87" name="Text Placeholder 9">
            <a:extLst>
              <a:ext uri="{FF2B5EF4-FFF2-40B4-BE49-F238E27FC236}">
                <a16:creationId xmlns:a16="http://schemas.microsoft.com/office/drawing/2014/main" id="{B1898565-A745-5949-A502-6351B353F768}"/>
              </a:ext>
            </a:extLst>
          </p:cNvPr>
          <p:cNvSpPr>
            <a:spLocks noGrp="1"/>
          </p:cNvSpPr>
          <p:nvPr>
            <p:ph type="body" sz="quarter" idx="33" hasCustomPrompt="1"/>
          </p:nvPr>
        </p:nvSpPr>
        <p:spPr>
          <a:xfrm>
            <a:off x="5713286" y="4904819"/>
            <a:ext cx="1371600" cy="819150"/>
          </a:xfrm>
        </p:spPr>
        <p:txBody>
          <a:bodyPr anchor="ctr"/>
          <a:lstStyle>
            <a:lvl1pPr algn="ctr">
              <a:defRPr sz="2800" b="1">
                <a:solidFill>
                  <a:srgbClr val="A4CE4E"/>
                </a:solidFill>
                <a:latin typeface="Georgia" panose="02040502050405020303" pitchFamily="18" charset="0"/>
              </a:defRPr>
            </a:lvl1pPr>
          </a:lstStyle>
          <a:p>
            <a:pPr lvl="0"/>
            <a:r>
              <a:rPr lang="en-US" dirty="0"/>
              <a:t>+XX%</a:t>
            </a:r>
          </a:p>
        </p:txBody>
      </p:sp>
      <p:sp>
        <p:nvSpPr>
          <p:cNvPr id="88" name="Text Placeholder 9">
            <a:extLst>
              <a:ext uri="{FF2B5EF4-FFF2-40B4-BE49-F238E27FC236}">
                <a16:creationId xmlns:a16="http://schemas.microsoft.com/office/drawing/2014/main" id="{A5458C13-27F2-624F-A648-92983CA884EB}"/>
              </a:ext>
            </a:extLst>
          </p:cNvPr>
          <p:cNvSpPr>
            <a:spLocks noGrp="1"/>
          </p:cNvSpPr>
          <p:nvPr>
            <p:ph type="body" sz="quarter" idx="34" hasCustomPrompt="1"/>
          </p:nvPr>
        </p:nvSpPr>
        <p:spPr>
          <a:xfrm>
            <a:off x="7196160" y="4142819"/>
            <a:ext cx="1371600" cy="819150"/>
          </a:xfrm>
        </p:spPr>
        <p:txBody>
          <a:bodyPr anchor="ctr"/>
          <a:lstStyle>
            <a:lvl1pPr algn="ctr">
              <a:defRPr sz="2800" b="1">
                <a:solidFill>
                  <a:srgbClr val="A4CE4E"/>
                </a:solidFill>
                <a:latin typeface="Georgia" panose="02040502050405020303" pitchFamily="18" charset="0"/>
              </a:defRPr>
            </a:lvl1pPr>
          </a:lstStyle>
          <a:p>
            <a:pPr lvl="0"/>
            <a:r>
              <a:rPr lang="en-US" dirty="0"/>
              <a:t>+XX%</a:t>
            </a:r>
          </a:p>
        </p:txBody>
      </p:sp>
      <p:sp>
        <p:nvSpPr>
          <p:cNvPr id="37" name="Text Placeholder 3">
            <a:extLst>
              <a:ext uri="{FF2B5EF4-FFF2-40B4-BE49-F238E27FC236}">
                <a16:creationId xmlns:a16="http://schemas.microsoft.com/office/drawing/2014/main" id="{DEFF2E8D-59AC-3146-9825-641574171634}"/>
              </a:ext>
            </a:extLst>
          </p:cNvPr>
          <p:cNvSpPr>
            <a:spLocks noGrp="1"/>
          </p:cNvSpPr>
          <p:nvPr>
            <p:ph type="body" sz="quarter" idx="11" hasCustomPrompt="1"/>
          </p:nvPr>
        </p:nvSpPr>
        <p:spPr>
          <a:xfrm>
            <a:off x="5405574" y="6373368"/>
            <a:ext cx="1244528" cy="228600"/>
          </a:xfrm>
        </p:spPr>
        <p:txBody>
          <a:bodyPr tIns="45720" bIns="45720" anchor="ctr" anchorCtr="0"/>
          <a:lstStyle>
            <a:lvl1pPr>
              <a:defRPr sz="600" baseline="0">
                <a:solidFill>
                  <a:schemeClr val="bg2"/>
                </a:solidFill>
              </a:defRPr>
            </a:lvl1pPr>
          </a:lstStyle>
          <a:p>
            <a:pPr lvl="0"/>
            <a:r>
              <a:rPr lang="en-US" dirty="0"/>
              <a:t>Confidential Proprietary Information</a:t>
            </a:r>
          </a:p>
        </p:txBody>
      </p:sp>
      <p:sp>
        <p:nvSpPr>
          <p:cNvPr id="38" name="Text Placeholder 6">
            <a:extLst>
              <a:ext uri="{FF2B5EF4-FFF2-40B4-BE49-F238E27FC236}">
                <a16:creationId xmlns:a16="http://schemas.microsoft.com/office/drawing/2014/main" id="{3B41CB56-E5E6-7D4C-BD4D-D5A8431BB8C7}"/>
              </a:ext>
            </a:extLst>
          </p:cNvPr>
          <p:cNvSpPr>
            <a:spLocks noGrp="1"/>
          </p:cNvSpPr>
          <p:nvPr>
            <p:ph type="body" sz="quarter" idx="12" hasCustomPrompt="1"/>
          </p:nvPr>
        </p:nvSpPr>
        <p:spPr>
          <a:xfrm>
            <a:off x="3294218" y="6373368"/>
            <a:ext cx="1728216" cy="228600"/>
          </a:xfrm>
        </p:spPr>
        <p:txBody>
          <a:bodyPr tIns="45720" bIns="45720" anchor="ctr" anchorCtr="0"/>
          <a:lstStyle>
            <a:lvl1pPr>
              <a:defRPr sz="600" baseline="0">
                <a:solidFill>
                  <a:schemeClr val="tx1"/>
                </a:solidFill>
              </a:defRPr>
            </a:lvl1pPr>
          </a:lstStyle>
          <a:p>
            <a:pPr lvl="0"/>
            <a:r>
              <a:rPr lang="en-US" dirty="0"/>
              <a:t>Presentation Title</a:t>
            </a:r>
          </a:p>
        </p:txBody>
      </p:sp>
    </p:spTree>
    <p:extLst>
      <p:ext uri="{BB962C8B-B14F-4D97-AF65-F5344CB8AC3E}">
        <p14:creationId xmlns:p14="http://schemas.microsoft.com/office/powerpoint/2010/main" val="24251943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Org Chart Layout">
    <p:spTree>
      <p:nvGrpSpPr>
        <p:cNvPr id="1" name=""/>
        <p:cNvGrpSpPr/>
        <p:nvPr/>
      </p:nvGrpSpPr>
      <p:grpSpPr>
        <a:xfrm>
          <a:off x="0" y="0"/>
          <a:ext cx="0" cy="0"/>
          <a:chOff x="0" y="0"/>
          <a:chExt cx="0" cy="0"/>
        </a:xfrm>
      </p:grpSpPr>
      <p:cxnSp>
        <p:nvCxnSpPr>
          <p:cNvPr id="44" name="Straight Connector 43">
            <a:extLst>
              <a:ext uri="{FF2B5EF4-FFF2-40B4-BE49-F238E27FC236}">
                <a16:creationId xmlns:a16="http://schemas.microsoft.com/office/drawing/2014/main" id="{DB34903D-D065-FE4A-B097-7D92BD87FBD9}"/>
              </a:ext>
            </a:extLst>
          </p:cNvPr>
          <p:cNvCxnSpPr>
            <a:cxnSpLocks/>
          </p:cNvCxnSpPr>
          <p:nvPr userDrawn="1"/>
        </p:nvCxnSpPr>
        <p:spPr>
          <a:xfrm>
            <a:off x="2201539" y="1986614"/>
            <a:ext cx="0" cy="3770014"/>
          </a:xfrm>
          <a:prstGeom prst="line">
            <a:avLst/>
          </a:prstGeom>
          <a:ln w="38100" cmpd="sng">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6DADF770-44BC-264C-BD15-BCDFC7B5AF62}"/>
              </a:ext>
            </a:extLst>
          </p:cNvPr>
          <p:cNvCxnSpPr>
            <a:cxnSpLocks/>
          </p:cNvCxnSpPr>
          <p:nvPr userDrawn="1"/>
        </p:nvCxnSpPr>
        <p:spPr>
          <a:xfrm>
            <a:off x="3342351" y="1986614"/>
            <a:ext cx="0" cy="3770014"/>
          </a:xfrm>
          <a:prstGeom prst="line">
            <a:avLst/>
          </a:prstGeom>
          <a:ln w="38100" cmpd="sng">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C9F7EAA5-630B-2D44-AC5A-A64DD8D4516B}"/>
              </a:ext>
            </a:extLst>
          </p:cNvPr>
          <p:cNvCxnSpPr>
            <a:cxnSpLocks/>
          </p:cNvCxnSpPr>
          <p:nvPr userDrawn="1"/>
        </p:nvCxnSpPr>
        <p:spPr>
          <a:xfrm>
            <a:off x="4498076" y="1689652"/>
            <a:ext cx="0" cy="4066976"/>
          </a:xfrm>
          <a:prstGeom prst="line">
            <a:avLst/>
          </a:prstGeom>
          <a:ln w="38100" cmpd="sng">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C57DF10C-DCA0-FF42-8E02-942225F75635}"/>
              </a:ext>
            </a:extLst>
          </p:cNvPr>
          <p:cNvCxnSpPr>
            <a:cxnSpLocks/>
          </p:cNvCxnSpPr>
          <p:nvPr userDrawn="1"/>
        </p:nvCxnSpPr>
        <p:spPr>
          <a:xfrm>
            <a:off x="5646345" y="1986614"/>
            <a:ext cx="0" cy="3770014"/>
          </a:xfrm>
          <a:prstGeom prst="line">
            <a:avLst/>
          </a:prstGeom>
          <a:ln w="38100" cmpd="sng">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5C55C248-AFD5-A341-A592-BA5232F58F24}"/>
              </a:ext>
            </a:extLst>
          </p:cNvPr>
          <p:cNvCxnSpPr>
            <a:cxnSpLocks/>
          </p:cNvCxnSpPr>
          <p:nvPr userDrawn="1"/>
        </p:nvCxnSpPr>
        <p:spPr>
          <a:xfrm>
            <a:off x="6794613" y="1986614"/>
            <a:ext cx="0" cy="3770014"/>
          </a:xfrm>
          <a:prstGeom prst="line">
            <a:avLst/>
          </a:prstGeom>
          <a:ln w="38100" cmpd="sng">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8EAFD62E-A80B-C64A-8D0D-174D79F21DD3}"/>
              </a:ext>
            </a:extLst>
          </p:cNvPr>
          <p:cNvCxnSpPr>
            <a:cxnSpLocks/>
          </p:cNvCxnSpPr>
          <p:nvPr userDrawn="1"/>
        </p:nvCxnSpPr>
        <p:spPr>
          <a:xfrm>
            <a:off x="7942882" y="1986614"/>
            <a:ext cx="0" cy="3770014"/>
          </a:xfrm>
          <a:prstGeom prst="line">
            <a:avLst/>
          </a:prstGeom>
          <a:ln w="38100" cmpd="sng">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457200" y="457200"/>
            <a:ext cx="7086600" cy="548640"/>
          </a:xfrm>
        </p:spPr>
        <p:txBody>
          <a:bodyPr anchor="t"/>
          <a:lstStyle>
            <a:lvl1pPr>
              <a:defRPr>
                <a:solidFill>
                  <a:schemeClr val="accent1"/>
                </a:solidFill>
              </a:defRPr>
            </a:lvl1pPr>
          </a:lstStyle>
          <a:p>
            <a:r>
              <a:rPr lang="en-US" dirty="0"/>
              <a:t>Organizational Structure</a:t>
            </a:r>
          </a:p>
        </p:txBody>
      </p:sp>
      <p:sp>
        <p:nvSpPr>
          <p:cNvPr id="5" name="Text Placeholder 4">
            <a:extLst>
              <a:ext uri="{FF2B5EF4-FFF2-40B4-BE49-F238E27FC236}">
                <a16:creationId xmlns:a16="http://schemas.microsoft.com/office/drawing/2014/main" id="{8E0B5DC3-9C7D-174D-8B87-A2E4B19D1E58}"/>
              </a:ext>
            </a:extLst>
          </p:cNvPr>
          <p:cNvSpPr>
            <a:spLocks noGrp="1"/>
          </p:cNvSpPr>
          <p:nvPr>
            <p:ph type="body" sz="quarter" idx="13" hasCustomPrompt="1"/>
          </p:nvPr>
        </p:nvSpPr>
        <p:spPr>
          <a:xfrm>
            <a:off x="3360345" y="1108656"/>
            <a:ext cx="2286000" cy="685800"/>
          </a:xfrm>
          <a:solidFill>
            <a:schemeClr val="accent2"/>
          </a:solidFill>
          <a:ln>
            <a:noFill/>
          </a:ln>
        </p:spPr>
        <p:txBody>
          <a:bodyPr anchor="ctr"/>
          <a:lstStyle>
            <a:lvl1pPr algn="ctr">
              <a:defRPr sz="1600" b="1">
                <a:solidFill>
                  <a:schemeClr val="bg1"/>
                </a:solidFill>
              </a:defRPr>
            </a:lvl1pPr>
            <a:lvl2pPr marL="0" indent="0" algn="ctr">
              <a:buFontTx/>
              <a:buNone/>
              <a:defRPr sz="1400">
                <a:solidFill>
                  <a:schemeClr val="bg1"/>
                </a:solidFill>
              </a:defRPr>
            </a:lvl2pPr>
          </a:lstStyle>
          <a:p>
            <a:pPr lvl="0"/>
            <a:r>
              <a:rPr lang="en-US" dirty="0" err="1"/>
              <a:t>Firstname</a:t>
            </a:r>
            <a:r>
              <a:rPr lang="en-US" dirty="0"/>
              <a:t> </a:t>
            </a:r>
            <a:r>
              <a:rPr lang="en-US" dirty="0" err="1"/>
              <a:t>Lastname</a:t>
            </a:r>
            <a:endParaRPr lang="en-US" dirty="0"/>
          </a:p>
          <a:p>
            <a:pPr lvl="1"/>
            <a:r>
              <a:rPr lang="en-US" dirty="0"/>
              <a:t>Position</a:t>
            </a:r>
          </a:p>
        </p:txBody>
      </p:sp>
      <p:cxnSp>
        <p:nvCxnSpPr>
          <p:cNvPr id="30" name="Straight Connector 29">
            <a:extLst>
              <a:ext uri="{FF2B5EF4-FFF2-40B4-BE49-F238E27FC236}">
                <a16:creationId xmlns:a16="http://schemas.microsoft.com/office/drawing/2014/main" id="{B2065228-5E63-3044-A69B-825EF52A151C}"/>
              </a:ext>
            </a:extLst>
          </p:cNvPr>
          <p:cNvCxnSpPr>
            <a:cxnSpLocks/>
          </p:cNvCxnSpPr>
          <p:nvPr userDrawn="1"/>
        </p:nvCxnSpPr>
        <p:spPr>
          <a:xfrm flipH="1">
            <a:off x="1045815" y="1989304"/>
            <a:ext cx="6902029" cy="0"/>
          </a:xfrm>
          <a:prstGeom prst="line">
            <a:avLst/>
          </a:prstGeom>
          <a:ln w="38100" cmpd="sng">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EA65853A-D639-FF42-8728-2FA777245600}"/>
              </a:ext>
            </a:extLst>
          </p:cNvPr>
          <p:cNvCxnSpPr>
            <a:cxnSpLocks/>
          </p:cNvCxnSpPr>
          <p:nvPr userDrawn="1"/>
        </p:nvCxnSpPr>
        <p:spPr>
          <a:xfrm>
            <a:off x="1045814" y="1986614"/>
            <a:ext cx="0" cy="3770014"/>
          </a:xfrm>
          <a:prstGeom prst="line">
            <a:avLst/>
          </a:prstGeom>
          <a:ln w="38100" cmpd="sng">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0" name="Text Placeholder 4">
            <a:extLst>
              <a:ext uri="{FF2B5EF4-FFF2-40B4-BE49-F238E27FC236}">
                <a16:creationId xmlns:a16="http://schemas.microsoft.com/office/drawing/2014/main" id="{47F7D621-06CC-0949-A9E2-46D9B2BDCBF0}"/>
              </a:ext>
            </a:extLst>
          </p:cNvPr>
          <p:cNvSpPr>
            <a:spLocks noGrp="1"/>
          </p:cNvSpPr>
          <p:nvPr>
            <p:ph type="body" sz="quarter" idx="15" hasCustomPrompt="1"/>
          </p:nvPr>
        </p:nvSpPr>
        <p:spPr>
          <a:xfrm>
            <a:off x="531330" y="2163633"/>
            <a:ext cx="1028968" cy="685800"/>
          </a:xfrm>
          <a:solidFill>
            <a:schemeClr val="accent3"/>
          </a:solidFill>
        </p:spPr>
        <p:txBody>
          <a:bodyPr anchor="ctr"/>
          <a:lstStyle>
            <a:lvl1pPr algn="ctr">
              <a:defRPr sz="1300" b="1">
                <a:solidFill>
                  <a:schemeClr val="bg1"/>
                </a:solidFill>
              </a:defRPr>
            </a:lvl1pPr>
            <a:lvl2pPr marL="0" indent="0" algn="ctr">
              <a:spcBef>
                <a:spcPts val="0"/>
              </a:spcBef>
              <a:buFontTx/>
              <a:buNone/>
              <a:defRPr sz="1100">
                <a:solidFill>
                  <a:schemeClr val="bg1"/>
                </a:solidFill>
              </a:defRPr>
            </a:lvl2pPr>
          </a:lstStyle>
          <a:p>
            <a:pPr lvl="0"/>
            <a:r>
              <a:rPr lang="en-US" dirty="0" err="1"/>
              <a:t>Firstname</a:t>
            </a:r>
            <a:r>
              <a:rPr lang="en-US" dirty="0"/>
              <a:t> </a:t>
            </a:r>
            <a:r>
              <a:rPr lang="en-US" dirty="0" err="1"/>
              <a:t>Lastname</a:t>
            </a:r>
            <a:endParaRPr lang="en-US" dirty="0"/>
          </a:p>
          <a:p>
            <a:pPr lvl="1"/>
            <a:r>
              <a:rPr lang="en-US" dirty="0"/>
              <a:t>Position</a:t>
            </a:r>
          </a:p>
        </p:txBody>
      </p:sp>
      <p:sp>
        <p:nvSpPr>
          <p:cNvPr id="76" name="Text Placeholder 3">
            <a:extLst>
              <a:ext uri="{FF2B5EF4-FFF2-40B4-BE49-F238E27FC236}">
                <a16:creationId xmlns:a16="http://schemas.microsoft.com/office/drawing/2014/main" id="{9DBC968F-C750-1741-AB55-85CD54FDE6DC}"/>
              </a:ext>
            </a:extLst>
          </p:cNvPr>
          <p:cNvSpPr>
            <a:spLocks noGrp="1"/>
          </p:cNvSpPr>
          <p:nvPr>
            <p:ph type="body" sz="quarter" idx="11" hasCustomPrompt="1"/>
          </p:nvPr>
        </p:nvSpPr>
        <p:spPr>
          <a:xfrm>
            <a:off x="5405574" y="6373368"/>
            <a:ext cx="1244528" cy="228600"/>
          </a:xfrm>
        </p:spPr>
        <p:txBody>
          <a:bodyPr tIns="45720" bIns="45720" anchor="ctr" anchorCtr="0"/>
          <a:lstStyle>
            <a:lvl1pPr>
              <a:defRPr sz="600" baseline="0">
                <a:solidFill>
                  <a:schemeClr val="bg2"/>
                </a:solidFill>
              </a:defRPr>
            </a:lvl1pPr>
          </a:lstStyle>
          <a:p>
            <a:pPr lvl="0"/>
            <a:r>
              <a:rPr lang="en-US" dirty="0"/>
              <a:t>Confidential Proprietary Information</a:t>
            </a:r>
          </a:p>
        </p:txBody>
      </p:sp>
      <p:sp>
        <p:nvSpPr>
          <p:cNvPr id="77" name="Text Placeholder 6">
            <a:extLst>
              <a:ext uri="{FF2B5EF4-FFF2-40B4-BE49-F238E27FC236}">
                <a16:creationId xmlns:a16="http://schemas.microsoft.com/office/drawing/2014/main" id="{7F6A7D65-E3BF-E24E-9E61-D5AD181C9C73}"/>
              </a:ext>
            </a:extLst>
          </p:cNvPr>
          <p:cNvSpPr>
            <a:spLocks noGrp="1"/>
          </p:cNvSpPr>
          <p:nvPr>
            <p:ph type="body" sz="quarter" idx="12" hasCustomPrompt="1"/>
          </p:nvPr>
        </p:nvSpPr>
        <p:spPr>
          <a:xfrm>
            <a:off x="3294218" y="6373368"/>
            <a:ext cx="1728216" cy="228600"/>
          </a:xfrm>
        </p:spPr>
        <p:txBody>
          <a:bodyPr tIns="45720" bIns="45720" anchor="ctr" anchorCtr="0"/>
          <a:lstStyle>
            <a:lvl1pPr>
              <a:defRPr sz="600" baseline="0">
                <a:solidFill>
                  <a:schemeClr val="tx1"/>
                </a:solidFill>
              </a:defRPr>
            </a:lvl1pPr>
          </a:lstStyle>
          <a:p>
            <a:pPr lvl="0"/>
            <a:r>
              <a:rPr lang="en-US" dirty="0"/>
              <a:t>Presentation Title</a:t>
            </a:r>
          </a:p>
        </p:txBody>
      </p:sp>
      <p:sp>
        <p:nvSpPr>
          <p:cNvPr id="74" name="Text Placeholder 4">
            <a:extLst>
              <a:ext uri="{FF2B5EF4-FFF2-40B4-BE49-F238E27FC236}">
                <a16:creationId xmlns:a16="http://schemas.microsoft.com/office/drawing/2014/main" id="{F8F98275-5669-C544-9779-58EBBC6A7043}"/>
              </a:ext>
            </a:extLst>
          </p:cNvPr>
          <p:cNvSpPr>
            <a:spLocks noGrp="1"/>
          </p:cNvSpPr>
          <p:nvPr>
            <p:ph type="body" sz="quarter" idx="50" hasCustomPrompt="1"/>
          </p:nvPr>
        </p:nvSpPr>
        <p:spPr>
          <a:xfrm>
            <a:off x="1682537" y="2163633"/>
            <a:ext cx="1028968" cy="685800"/>
          </a:xfrm>
          <a:solidFill>
            <a:schemeClr val="accent3"/>
          </a:solidFill>
        </p:spPr>
        <p:txBody>
          <a:bodyPr anchor="ctr"/>
          <a:lstStyle>
            <a:lvl1pPr algn="ctr">
              <a:defRPr sz="1300" b="1">
                <a:solidFill>
                  <a:schemeClr val="bg1"/>
                </a:solidFill>
              </a:defRPr>
            </a:lvl1pPr>
            <a:lvl2pPr marL="0" indent="0" algn="ctr">
              <a:spcBef>
                <a:spcPts val="0"/>
              </a:spcBef>
              <a:buFontTx/>
              <a:buNone/>
              <a:defRPr sz="1100">
                <a:solidFill>
                  <a:schemeClr val="bg1"/>
                </a:solidFill>
              </a:defRPr>
            </a:lvl2pPr>
          </a:lstStyle>
          <a:p>
            <a:pPr lvl="0"/>
            <a:r>
              <a:rPr lang="en-US" dirty="0" err="1"/>
              <a:t>Firstname</a:t>
            </a:r>
            <a:r>
              <a:rPr lang="en-US" dirty="0"/>
              <a:t> </a:t>
            </a:r>
            <a:r>
              <a:rPr lang="en-US" dirty="0" err="1"/>
              <a:t>Lastname</a:t>
            </a:r>
            <a:endParaRPr lang="en-US" dirty="0"/>
          </a:p>
          <a:p>
            <a:pPr lvl="1"/>
            <a:r>
              <a:rPr lang="en-US" dirty="0"/>
              <a:t>Position</a:t>
            </a:r>
          </a:p>
        </p:txBody>
      </p:sp>
      <p:sp>
        <p:nvSpPr>
          <p:cNvPr id="75" name="Text Placeholder 4">
            <a:extLst>
              <a:ext uri="{FF2B5EF4-FFF2-40B4-BE49-F238E27FC236}">
                <a16:creationId xmlns:a16="http://schemas.microsoft.com/office/drawing/2014/main" id="{F1BE5C25-4916-944A-A3D6-7AF982088573}"/>
              </a:ext>
            </a:extLst>
          </p:cNvPr>
          <p:cNvSpPr>
            <a:spLocks noGrp="1"/>
          </p:cNvSpPr>
          <p:nvPr>
            <p:ph type="body" sz="quarter" idx="51" hasCustomPrompt="1"/>
          </p:nvPr>
        </p:nvSpPr>
        <p:spPr>
          <a:xfrm>
            <a:off x="2833743" y="2163633"/>
            <a:ext cx="1028968" cy="685800"/>
          </a:xfrm>
          <a:solidFill>
            <a:schemeClr val="accent3"/>
          </a:solidFill>
        </p:spPr>
        <p:txBody>
          <a:bodyPr anchor="ctr"/>
          <a:lstStyle>
            <a:lvl1pPr algn="ctr">
              <a:defRPr sz="1300" b="1">
                <a:solidFill>
                  <a:schemeClr val="bg1"/>
                </a:solidFill>
              </a:defRPr>
            </a:lvl1pPr>
            <a:lvl2pPr marL="0" indent="0" algn="ctr">
              <a:spcBef>
                <a:spcPts val="0"/>
              </a:spcBef>
              <a:buFontTx/>
              <a:buNone/>
              <a:defRPr sz="1100">
                <a:solidFill>
                  <a:schemeClr val="bg1"/>
                </a:solidFill>
              </a:defRPr>
            </a:lvl2pPr>
          </a:lstStyle>
          <a:p>
            <a:pPr lvl="0"/>
            <a:r>
              <a:rPr lang="en-US" dirty="0" err="1"/>
              <a:t>Firstname</a:t>
            </a:r>
            <a:r>
              <a:rPr lang="en-US" dirty="0"/>
              <a:t> </a:t>
            </a:r>
            <a:r>
              <a:rPr lang="en-US" dirty="0" err="1"/>
              <a:t>Lastname</a:t>
            </a:r>
            <a:endParaRPr lang="en-US" dirty="0"/>
          </a:p>
          <a:p>
            <a:pPr lvl="1"/>
            <a:r>
              <a:rPr lang="en-US" dirty="0"/>
              <a:t>Position</a:t>
            </a:r>
          </a:p>
        </p:txBody>
      </p:sp>
      <p:sp>
        <p:nvSpPr>
          <p:cNvPr id="78" name="Text Placeholder 4">
            <a:extLst>
              <a:ext uri="{FF2B5EF4-FFF2-40B4-BE49-F238E27FC236}">
                <a16:creationId xmlns:a16="http://schemas.microsoft.com/office/drawing/2014/main" id="{656BD37C-E609-6043-BCF6-D94E12DF2B02}"/>
              </a:ext>
            </a:extLst>
          </p:cNvPr>
          <p:cNvSpPr>
            <a:spLocks noGrp="1"/>
          </p:cNvSpPr>
          <p:nvPr>
            <p:ph type="body" sz="quarter" idx="52" hasCustomPrompt="1"/>
          </p:nvPr>
        </p:nvSpPr>
        <p:spPr>
          <a:xfrm>
            <a:off x="3984948" y="2163633"/>
            <a:ext cx="1028968" cy="685800"/>
          </a:xfrm>
          <a:solidFill>
            <a:schemeClr val="accent3"/>
          </a:solidFill>
        </p:spPr>
        <p:txBody>
          <a:bodyPr anchor="ctr"/>
          <a:lstStyle>
            <a:lvl1pPr algn="ctr">
              <a:defRPr sz="1300" b="1">
                <a:solidFill>
                  <a:schemeClr val="bg1"/>
                </a:solidFill>
              </a:defRPr>
            </a:lvl1pPr>
            <a:lvl2pPr marL="0" indent="0" algn="ctr">
              <a:spcBef>
                <a:spcPts val="0"/>
              </a:spcBef>
              <a:buFontTx/>
              <a:buNone/>
              <a:defRPr sz="1100">
                <a:solidFill>
                  <a:schemeClr val="bg1"/>
                </a:solidFill>
              </a:defRPr>
            </a:lvl2pPr>
          </a:lstStyle>
          <a:p>
            <a:pPr lvl="0"/>
            <a:r>
              <a:rPr lang="en-US" dirty="0" err="1"/>
              <a:t>Firstname</a:t>
            </a:r>
            <a:r>
              <a:rPr lang="en-US" dirty="0"/>
              <a:t> </a:t>
            </a:r>
            <a:r>
              <a:rPr lang="en-US" dirty="0" err="1"/>
              <a:t>Lastname</a:t>
            </a:r>
            <a:endParaRPr lang="en-US" dirty="0"/>
          </a:p>
          <a:p>
            <a:pPr lvl="1"/>
            <a:r>
              <a:rPr lang="en-US" dirty="0"/>
              <a:t>Position</a:t>
            </a:r>
          </a:p>
        </p:txBody>
      </p:sp>
      <p:sp>
        <p:nvSpPr>
          <p:cNvPr id="79" name="Text Placeholder 4">
            <a:extLst>
              <a:ext uri="{FF2B5EF4-FFF2-40B4-BE49-F238E27FC236}">
                <a16:creationId xmlns:a16="http://schemas.microsoft.com/office/drawing/2014/main" id="{E197D31B-D1FB-6E43-9A51-74ECDB17E227}"/>
              </a:ext>
            </a:extLst>
          </p:cNvPr>
          <p:cNvSpPr>
            <a:spLocks noGrp="1"/>
          </p:cNvSpPr>
          <p:nvPr>
            <p:ph type="body" sz="quarter" idx="53" hasCustomPrompt="1"/>
          </p:nvPr>
        </p:nvSpPr>
        <p:spPr>
          <a:xfrm>
            <a:off x="5136155" y="2163633"/>
            <a:ext cx="1028968" cy="685800"/>
          </a:xfrm>
          <a:solidFill>
            <a:schemeClr val="accent3"/>
          </a:solidFill>
        </p:spPr>
        <p:txBody>
          <a:bodyPr anchor="ctr"/>
          <a:lstStyle>
            <a:lvl1pPr algn="ctr">
              <a:defRPr sz="1300" b="1">
                <a:solidFill>
                  <a:schemeClr val="bg1"/>
                </a:solidFill>
              </a:defRPr>
            </a:lvl1pPr>
            <a:lvl2pPr marL="0" indent="0" algn="ctr">
              <a:spcBef>
                <a:spcPts val="0"/>
              </a:spcBef>
              <a:buFontTx/>
              <a:buNone/>
              <a:defRPr sz="1100">
                <a:solidFill>
                  <a:schemeClr val="bg1"/>
                </a:solidFill>
              </a:defRPr>
            </a:lvl2pPr>
          </a:lstStyle>
          <a:p>
            <a:pPr lvl="0"/>
            <a:r>
              <a:rPr lang="en-US" dirty="0" err="1"/>
              <a:t>Firstname</a:t>
            </a:r>
            <a:r>
              <a:rPr lang="en-US" dirty="0"/>
              <a:t> </a:t>
            </a:r>
            <a:r>
              <a:rPr lang="en-US" dirty="0" err="1"/>
              <a:t>Lastname</a:t>
            </a:r>
            <a:endParaRPr lang="en-US" dirty="0"/>
          </a:p>
          <a:p>
            <a:pPr lvl="1"/>
            <a:r>
              <a:rPr lang="en-US" dirty="0"/>
              <a:t>Position</a:t>
            </a:r>
          </a:p>
        </p:txBody>
      </p:sp>
      <p:sp>
        <p:nvSpPr>
          <p:cNvPr id="80" name="Text Placeholder 4">
            <a:extLst>
              <a:ext uri="{FF2B5EF4-FFF2-40B4-BE49-F238E27FC236}">
                <a16:creationId xmlns:a16="http://schemas.microsoft.com/office/drawing/2014/main" id="{89A26D4B-6660-4A45-A5C9-3D8DA1447F9D}"/>
              </a:ext>
            </a:extLst>
          </p:cNvPr>
          <p:cNvSpPr>
            <a:spLocks noGrp="1"/>
          </p:cNvSpPr>
          <p:nvPr>
            <p:ph type="body" sz="quarter" idx="54" hasCustomPrompt="1"/>
          </p:nvPr>
        </p:nvSpPr>
        <p:spPr>
          <a:xfrm>
            <a:off x="6287361" y="2163633"/>
            <a:ext cx="1028968" cy="685800"/>
          </a:xfrm>
          <a:solidFill>
            <a:schemeClr val="accent3"/>
          </a:solidFill>
        </p:spPr>
        <p:txBody>
          <a:bodyPr anchor="ctr"/>
          <a:lstStyle>
            <a:lvl1pPr algn="ctr">
              <a:defRPr sz="1300" b="1">
                <a:solidFill>
                  <a:schemeClr val="bg1"/>
                </a:solidFill>
              </a:defRPr>
            </a:lvl1pPr>
            <a:lvl2pPr marL="0" indent="0" algn="ctr">
              <a:spcBef>
                <a:spcPts val="0"/>
              </a:spcBef>
              <a:buFontTx/>
              <a:buNone/>
              <a:defRPr sz="1100">
                <a:solidFill>
                  <a:schemeClr val="bg1"/>
                </a:solidFill>
              </a:defRPr>
            </a:lvl2pPr>
          </a:lstStyle>
          <a:p>
            <a:pPr lvl="0"/>
            <a:r>
              <a:rPr lang="en-US" dirty="0" err="1"/>
              <a:t>Firstname</a:t>
            </a:r>
            <a:r>
              <a:rPr lang="en-US" dirty="0"/>
              <a:t> </a:t>
            </a:r>
            <a:r>
              <a:rPr lang="en-US" dirty="0" err="1"/>
              <a:t>Lastname</a:t>
            </a:r>
            <a:endParaRPr lang="en-US" dirty="0"/>
          </a:p>
          <a:p>
            <a:pPr lvl="1"/>
            <a:r>
              <a:rPr lang="en-US" dirty="0"/>
              <a:t>Position</a:t>
            </a:r>
          </a:p>
        </p:txBody>
      </p:sp>
      <p:sp>
        <p:nvSpPr>
          <p:cNvPr id="81" name="Text Placeholder 4">
            <a:extLst>
              <a:ext uri="{FF2B5EF4-FFF2-40B4-BE49-F238E27FC236}">
                <a16:creationId xmlns:a16="http://schemas.microsoft.com/office/drawing/2014/main" id="{B7CCCD3B-448C-5D41-BA40-FF8089163290}"/>
              </a:ext>
            </a:extLst>
          </p:cNvPr>
          <p:cNvSpPr>
            <a:spLocks noGrp="1"/>
          </p:cNvSpPr>
          <p:nvPr>
            <p:ph type="body" sz="quarter" idx="55" hasCustomPrompt="1"/>
          </p:nvPr>
        </p:nvSpPr>
        <p:spPr>
          <a:xfrm>
            <a:off x="7438568" y="2163633"/>
            <a:ext cx="1028968" cy="685800"/>
          </a:xfrm>
          <a:solidFill>
            <a:schemeClr val="accent3"/>
          </a:solidFill>
        </p:spPr>
        <p:txBody>
          <a:bodyPr anchor="ctr"/>
          <a:lstStyle>
            <a:lvl1pPr algn="ctr">
              <a:defRPr sz="1300" b="1">
                <a:solidFill>
                  <a:schemeClr val="bg1"/>
                </a:solidFill>
              </a:defRPr>
            </a:lvl1pPr>
            <a:lvl2pPr marL="0" indent="0" algn="ctr">
              <a:spcBef>
                <a:spcPts val="0"/>
              </a:spcBef>
              <a:buFontTx/>
              <a:buNone/>
              <a:defRPr sz="1100">
                <a:solidFill>
                  <a:schemeClr val="bg1"/>
                </a:solidFill>
              </a:defRPr>
            </a:lvl2pPr>
          </a:lstStyle>
          <a:p>
            <a:pPr lvl="0"/>
            <a:r>
              <a:rPr lang="en-US" dirty="0" err="1"/>
              <a:t>Firstname</a:t>
            </a:r>
            <a:r>
              <a:rPr lang="en-US" dirty="0"/>
              <a:t> </a:t>
            </a:r>
            <a:r>
              <a:rPr lang="en-US" dirty="0" err="1"/>
              <a:t>Lastname</a:t>
            </a:r>
            <a:endParaRPr lang="en-US" dirty="0"/>
          </a:p>
          <a:p>
            <a:pPr lvl="1"/>
            <a:r>
              <a:rPr lang="en-US" dirty="0"/>
              <a:t>Position</a:t>
            </a:r>
          </a:p>
        </p:txBody>
      </p:sp>
      <p:sp>
        <p:nvSpPr>
          <p:cNvPr id="93" name="Text Placeholder 4">
            <a:extLst>
              <a:ext uri="{FF2B5EF4-FFF2-40B4-BE49-F238E27FC236}">
                <a16:creationId xmlns:a16="http://schemas.microsoft.com/office/drawing/2014/main" id="{738218FB-64E4-D24A-BE0E-BE0BB07C28D6}"/>
              </a:ext>
            </a:extLst>
          </p:cNvPr>
          <p:cNvSpPr>
            <a:spLocks noGrp="1"/>
          </p:cNvSpPr>
          <p:nvPr>
            <p:ph type="body" sz="quarter" idx="60" hasCustomPrompt="1"/>
          </p:nvPr>
        </p:nvSpPr>
        <p:spPr>
          <a:xfrm>
            <a:off x="531330" y="4601205"/>
            <a:ext cx="1028968" cy="685800"/>
          </a:xfrm>
          <a:solidFill>
            <a:schemeClr val="bg2">
              <a:lumMod val="60000"/>
              <a:lumOff val="40000"/>
            </a:schemeClr>
          </a:solidFill>
        </p:spPr>
        <p:txBody>
          <a:bodyPr anchor="ctr"/>
          <a:lstStyle>
            <a:lvl1pPr algn="ctr">
              <a:defRPr sz="1300" b="1">
                <a:solidFill>
                  <a:schemeClr val="bg1"/>
                </a:solidFill>
              </a:defRPr>
            </a:lvl1pPr>
            <a:lvl2pPr marL="0" indent="0" algn="ctr">
              <a:spcBef>
                <a:spcPts val="0"/>
              </a:spcBef>
              <a:buFontTx/>
              <a:buNone/>
              <a:defRPr sz="1100">
                <a:solidFill>
                  <a:schemeClr val="bg1"/>
                </a:solidFill>
              </a:defRPr>
            </a:lvl2pPr>
          </a:lstStyle>
          <a:p>
            <a:pPr lvl="0"/>
            <a:r>
              <a:rPr lang="en-US" dirty="0" err="1"/>
              <a:t>Firstname</a:t>
            </a:r>
            <a:r>
              <a:rPr lang="en-US" dirty="0"/>
              <a:t> </a:t>
            </a:r>
            <a:r>
              <a:rPr lang="en-US" dirty="0" err="1"/>
              <a:t>Lastname</a:t>
            </a:r>
            <a:endParaRPr lang="en-US" dirty="0"/>
          </a:p>
          <a:p>
            <a:pPr lvl="1"/>
            <a:r>
              <a:rPr lang="en-US" dirty="0"/>
              <a:t>Position</a:t>
            </a:r>
          </a:p>
        </p:txBody>
      </p:sp>
      <p:sp>
        <p:nvSpPr>
          <p:cNvPr id="94" name="Text Placeholder 4">
            <a:extLst>
              <a:ext uri="{FF2B5EF4-FFF2-40B4-BE49-F238E27FC236}">
                <a16:creationId xmlns:a16="http://schemas.microsoft.com/office/drawing/2014/main" id="{4BDBC842-E682-BA41-83DB-FBC78EDE2D43}"/>
              </a:ext>
            </a:extLst>
          </p:cNvPr>
          <p:cNvSpPr>
            <a:spLocks noGrp="1"/>
          </p:cNvSpPr>
          <p:nvPr>
            <p:ph type="body" sz="quarter" idx="61" hasCustomPrompt="1"/>
          </p:nvPr>
        </p:nvSpPr>
        <p:spPr>
          <a:xfrm>
            <a:off x="1682537" y="4601205"/>
            <a:ext cx="1028968" cy="685800"/>
          </a:xfrm>
          <a:solidFill>
            <a:schemeClr val="bg2">
              <a:lumMod val="60000"/>
              <a:lumOff val="40000"/>
            </a:schemeClr>
          </a:solidFill>
        </p:spPr>
        <p:txBody>
          <a:bodyPr anchor="ctr"/>
          <a:lstStyle>
            <a:lvl1pPr algn="ctr">
              <a:defRPr sz="1300" b="1">
                <a:solidFill>
                  <a:schemeClr val="bg1"/>
                </a:solidFill>
              </a:defRPr>
            </a:lvl1pPr>
            <a:lvl2pPr marL="0" indent="0" algn="ctr">
              <a:spcBef>
                <a:spcPts val="0"/>
              </a:spcBef>
              <a:buFontTx/>
              <a:buNone/>
              <a:defRPr sz="1100">
                <a:solidFill>
                  <a:schemeClr val="bg1"/>
                </a:solidFill>
              </a:defRPr>
            </a:lvl2pPr>
          </a:lstStyle>
          <a:p>
            <a:pPr lvl="0"/>
            <a:r>
              <a:rPr lang="en-US" dirty="0" err="1"/>
              <a:t>Firstname</a:t>
            </a:r>
            <a:r>
              <a:rPr lang="en-US" dirty="0"/>
              <a:t> </a:t>
            </a:r>
            <a:r>
              <a:rPr lang="en-US" dirty="0" err="1"/>
              <a:t>Lastname</a:t>
            </a:r>
            <a:endParaRPr lang="en-US" dirty="0"/>
          </a:p>
          <a:p>
            <a:pPr lvl="1"/>
            <a:r>
              <a:rPr lang="en-US" dirty="0"/>
              <a:t>Position</a:t>
            </a:r>
          </a:p>
        </p:txBody>
      </p:sp>
      <p:sp>
        <p:nvSpPr>
          <p:cNvPr id="95" name="Text Placeholder 4">
            <a:extLst>
              <a:ext uri="{FF2B5EF4-FFF2-40B4-BE49-F238E27FC236}">
                <a16:creationId xmlns:a16="http://schemas.microsoft.com/office/drawing/2014/main" id="{F3C206C9-526D-5F4A-B7FF-901DA00816D5}"/>
              </a:ext>
            </a:extLst>
          </p:cNvPr>
          <p:cNvSpPr>
            <a:spLocks noGrp="1"/>
          </p:cNvSpPr>
          <p:nvPr>
            <p:ph type="body" sz="quarter" idx="62" hasCustomPrompt="1"/>
          </p:nvPr>
        </p:nvSpPr>
        <p:spPr>
          <a:xfrm>
            <a:off x="2833743" y="4601205"/>
            <a:ext cx="1028968" cy="685800"/>
          </a:xfrm>
          <a:solidFill>
            <a:schemeClr val="bg2">
              <a:lumMod val="60000"/>
              <a:lumOff val="40000"/>
            </a:schemeClr>
          </a:solidFill>
        </p:spPr>
        <p:txBody>
          <a:bodyPr anchor="ctr"/>
          <a:lstStyle>
            <a:lvl1pPr algn="ctr">
              <a:defRPr sz="1300" b="1">
                <a:solidFill>
                  <a:schemeClr val="bg1"/>
                </a:solidFill>
              </a:defRPr>
            </a:lvl1pPr>
            <a:lvl2pPr marL="0" indent="0" algn="ctr">
              <a:spcBef>
                <a:spcPts val="0"/>
              </a:spcBef>
              <a:buFontTx/>
              <a:buNone/>
              <a:defRPr sz="1100">
                <a:solidFill>
                  <a:schemeClr val="bg1"/>
                </a:solidFill>
              </a:defRPr>
            </a:lvl2pPr>
          </a:lstStyle>
          <a:p>
            <a:pPr lvl="0"/>
            <a:r>
              <a:rPr lang="en-US" dirty="0" err="1"/>
              <a:t>Firstname</a:t>
            </a:r>
            <a:r>
              <a:rPr lang="en-US" dirty="0"/>
              <a:t> </a:t>
            </a:r>
            <a:r>
              <a:rPr lang="en-US" dirty="0" err="1"/>
              <a:t>Lastname</a:t>
            </a:r>
            <a:endParaRPr lang="en-US" dirty="0"/>
          </a:p>
          <a:p>
            <a:pPr lvl="1"/>
            <a:r>
              <a:rPr lang="en-US" dirty="0"/>
              <a:t>Position</a:t>
            </a:r>
          </a:p>
        </p:txBody>
      </p:sp>
      <p:sp>
        <p:nvSpPr>
          <p:cNvPr id="96" name="Text Placeholder 4">
            <a:extLst>
              <a:ext uri="{FF2B5EF4-FFF2-40B4-BE49-F238E27FC236}">
                <a16:creationId xmlns:a16="http://schemas.microsoft.com/office/drawing/2014/main" id="{B81A40DE-E50C-7C40-A6AF-D6FAEF1962AC}"/>
              </a:ext>
            </a:extLst>
          </p:cNvPr>
          <p:cNvSpPr>
            <a:spLocks noGrp="1"/>
          </p:cNvSpPr>
          <p:nvPr>
            <p:ph type="body" sz="quarter" idx="63" hasCustomPrompt="1"/>
          </p:nvPr>
        </p:nvSpPr>
        <p:spPr>
          <a:xfrm>
            <a:off x="3984948" y="4601205"/>
            <a:ext cx="1028968" cy="685800"/>
          </a:xfrm>
          <a:solidFill>
            <a:schemeClr val="bg2">
              <a:lumMod val="60000"/>
              <a:lumOff val="40000"/>
            </a:schemeClr>
          </a:solidFill>
        </p:spPr>
        <p:txBody>
          <a:bodyPr anchor="ctr"/>
          <a:lstStyle>
            <a:lvl1pPr algn="ctr">
              <a:defRPr sz="1300" b="1">
                <a:solidFill>
                  <a:schemeClr val="bg1"/>
                </a:solidFill>
              </a:defRPr>
            </a:lvl1pPr>
            <a:lvl2pPr marL="0" indent="0" algn="ctr">
              <a:spcBef>
                <a:spcPts val="0"/>
              </a:spcBef>
              <a:buFontTx/>
              <a:buNone/>
              <a:defRPr sz="1100">
                <a:solidFill>
                  <a:schemeClr val="bg1"/>
                </a:solidFill>
              </a:defRPr>
            </a:lvl2pPr>
          </a:lstStyle>
          <a:p>
            <a:pPr lvl="0"/>
            <a:r>
              <a:rPr lang="en-US" dirty="0" err="1"/>
              <a:t>Firstname</a:t>
            </a:r>
            <a:r>
              <a:rPr lang="en-US" dirty="0"/>
              <a:t> </a:t>
            </a:r>
            <a:r>
              <a:rPr lang="en-US" dirty="0" err="1"/>
              <a:t>Lastname</a:t>
            </a:r>
            <a:endParaRPr lang="en-US" dirty="0"/>
          </a:p>
          <a:p>
            <a:pPr lvl="1"/>
            <a:r>
              <a:rPr lang="en-US" dirty="0"/>
              <a:t>Position</a:t>
            </a:r>
          </a:p>
        </p:txBody>
      </p:sp>
      <p:sp>
        <p:nvSpPr>
          <p:cNvPr id="97" name="Text Placeholder 4">
            <a:extLst>
              <a:ext uri="{FF2B5EF4-FFF2-40B4-BE49-F238E27FC236}">
                <a16:creationId xmlns:a16="http://schemas.microsoft.com/office/drawing/2014/main" id="{91720006-B804-934E-A9D9-075E36158B84}"/>
              </a:ext>
            </a:extLst>
          </p:cNvPr>
          <p:cNvSpPr>
            <a:spLocks noGrp="1"/>
          </p:cNvSpPr>
          <p:nvPr>
            <p:ph type="body" sz="quarter" idx="64" hasCustomPrompt="1"/>
          </p:nvPr>
        </p:nvSpPr>
        <p:spPr>
          <a:xfrm>
            <a:off x="5136155" y="4601205"/>
            <a:ext cx="1028968" cy="685800"/>
          </a:xfrm>
          <a:solidFill>
            <a:schemeClr val="bg2">
              <a:lumMod val="60000"/>
              <a:lumOff val="40000"/>
            </a:schemeClr>
          </a:solidFill>
        </p:spPr>
        <p:txBody>
          <a:bodyPr anchor="ctr"/>
          <a:lstStyle>
            <a:lvl1pPr algn="ctr">
              <a:defRPr sz="1300" b="1">
                <a:solidFill>
                  <a:schemeClr val="bg1"/>
                </a:solidFill>
              </a:defRPr>
            </a:lvl1pPr>
            <a:lvl2pPr marL="0" indent="0" algn="ctr">
              <a:spcBef>
                <a:spcPts val="0"/>
              </a:spcBef>
              <a:buFontTx/>
              <a:buNone/>
              <a:defRPr sz="1100">
                <a:solidFill>
                  <a:schemeClr val="bg1"/>
                </a:solidFill>
              </a:defRPr>
            </a:lvl2pPr>
          </a:lstStyle>
          <a:p>
            <a:pPr lvl="0"/>
            <a:r>
              <a:rPr lang="en-US" dirty="0" err="1"/>
              <a:t>Firstname</a:t>
            </a:r>
            <a:r>
              <a:rPr lang="en-US" dirty="0"/>
              <a:t> </a:t>
            </a:r>
            <a:r>
              <a:rPr lang="en-US" dirty="0" err="1"/>
              <a:t>Lastname</a:t>
            </a:r>
            <a:endParaRPr lang="en-US" dirty="0"/>
          </a:p>
          <a:p>
            <a:pPr lvl="1"/>
            <a:r>
              <a:rPr lang="en-US" dirty="0"/>
              <a:t>Position</a:t>
            </a:r>
          </a:p>
        </p:txBody>
      </p:sp>
      <p:sp>
        <p:nvSpPr>
          <p:cNvPr id="98" name="Text Placeholder 4">
            <a:extLst>
              <a:ext uri="{FF2B5EF4-FFF2-40B4-BE49-F238E27FC236}">
                <a16:creationId xmlns:a16="http://schemas.microsoft.com/office/drawing/2014/main" id="{5A7030CE-E07B-0248-B6C8-E26225D729CF}"/>
              </a:ext>
            </a:extLst>
          </p:cNvPr>
          <p:cNvSpPr>
            <a:spLocks noGrp="1"/>
          </p:cNvSpPr>
          <p:nvPr>
            <p:ph type="body" sz="quarter" idx="65" hasCustomPrompt="1"/>
          </p:nvPr>
        </p:nvSpPr>
        <p:spPr>
          <a:xfrm>
            <a:off x="6287361" y="4601205"/>
            <a:ext cx="1028968" cy="685800"/>
          </a:xfrm>
          <a:solidFill>
            <a:schemeClr val="bg2">
              <a:lumMod val="60000"/>
              <a:lumOff val="40000"/>
            </a:schemeClr>
          </a:solidFill>
        </p:spPr>
        <p:txBody>
          <a:bodyPr anchor="ctr"/>
          <a:lstStyle>
            <a:lvl1pPr algn="ctr">
              <a:defRPr sz="1300" b="1">
                <a:solidFill>
                  <a:schemeClr val="bg1"/>
                </a:solidFill>
              </a:defRPr>
            </a:lvl1pPr>
            <a:lvl2pPr marL="0" indent="0" algn="ctr">
              <a:spcBef>
                <a:spcPts val="0"/>
              </a:spcBef>
              <a:buFontTx/>
              <a:buNone/>
              <a:defRPr sz="1100">
                <a:solidFill>
                  <a:schemeClr val="bg1"/>
                </a:solidFill>
              </a:defRPr>
            </a:lvl2pPr>
          </a:lstStyle>
          <a:p>
            <a:pPr lvl="0"/>
            <a:r>
              <a:rPr lang="en-US" dirty="0" err="1"/>
              <a:t>Firstname</a:t>
            </a:r>
            <a:r>
              <a:rPr lang="en-US" dirty="0"/>
              <a:t> </a:t>
            </a:r>
            <a:r>
              <a:rPr lang="en-US" dirty="0" err="1"/>
              <a:t>Lastname</a:t>
            </a:r>
            <a:endParaRPr lang="en-US" dirty="0"/>
          </a:p>
          <a:p>
            <a:pPr lvl="1"/>
            <a:r>
              <a:rPr lang="en-US" dirty="0"/>
              <a:t>Position</a:t>
            </a:r>
          </a:p>
        </p:txBody>
      </p:sp>
      <p:sp>
        <p:nvSpPr>
          <p:cNvPr id="99" name="Text Placeholder 4">
            <a:extLst>
              <a:ext uri="{FF2B5EF4-FFF2-40B4-BE49-F238E27FC236}">
                <a16:creationId xmlns:a16="http://schemas.microsoft.com/office/drawing/2014/main" id="{106CACDD-FCA2-D143-8536-57E70850322E}"/>
              </a:ext>
            </a:extLst>
          </p:cNvPr>
          <p:cNvSpPr>
            <a:spLocks noGrp="1"/>
          </p:cNvSpPr>
          <p:nvPr>
            <p:ph type="body" sz="quarter" idx="66" hasCustomPrompt="1"/>
          </p:nvPr>
        </p:nvSpPr>
        <p:spPr>
          <a:xfrm>
            <a:off x="7438568" y="4601205"/>
            <a:ext cx="1028968" cy="685800"/>
          </a:xfrm>
          <a:solidFill>
            <a:schemeClr val="bg2">
              <a:lumMod val="60000"/>
              <a:lumOff val="40000"/>
            </a:schemeClr>
          </a:solidFill>
        </p:spPr>
        <p:txBody>
          <a:bodyPr anchor="ctr"/>
          <a:lstStyle>
            <a:lvl1pPr algn="ctr">
              <a:defRPr sz="1300" b="1">
                <a:solidFill>
                  <a:schemeClr val="bg1"/>
                </a:solidFill>
              </a:defRPr>
            </a:lvl1pPr>
            <a:lvl2pPr marL="0" indent="0" algn="ctr">
              <a:spcBef>
                <a:spcPts val="0"/>
              </a:spcBef>
              <a:buFontTx/>
              <a:buNone/>
              <a:defRPr sz="1100">
                <a:solidFill>
                  <a:schemeClr val="bg1"/>
                </a:solidFill>
              </a:defRPr>
            </a:lvl2pPr>
          </a:lstStyle>
          <a:p>
            <a:pPr lvl="0"/>
            <a:r>
              <a:rPr lang="en-US" dirty="0" err="1"/>
              <a:t>Firstname</a:t>
            </a:r>
            <a:r>
              <a:rPr lang="en-US" dirty="0"/>
              <a:t> </a:t>
            </a:r>
            <a:r>
              <a:rPr lang="en-US" dirty="0" err="1"/>
              <a:t>Lastname</a:t>
            </a:r>
            <a:endParaRPr lang="en-US" dirty="0"/>
          </a:p>
          <a:p>
            <a:pPr lvl="1"/>
            <a:r>
              <a:rPr lang="en-US" dirty="0"/>
              <a:t>Position</a:t>
            </a:r>
          </a:p>
        </p:txBody>
      </p:sp>
      <p:sp>
        <p:nvSpPr>
          <p:cNvPr id="100" name="Text Placeholder 4">
            <a:extLst>
              <a:ext uri="{FF2B5EF4-FFF2-40B4-BE49-F238E27FC236}">
                <a16:creationId xmlns:a16="http://schemas.microsoft.com/office/drawing/2014/main" id="{282DF4E8-7B37-4B4A-B85C-2737FF08AE35}"/>
              </a:ext>
            </a:extLst>
          </p:cNvPr>
          <p:cNvSpPr>
            <a:spLocks noGrp="1"/>
          </p:cNvSpPr>
          <p:nvPr>
            <p:ph type="body" sz="quarter" idx="67" hasCustomPrompt="1"/>
          </p:nvPr>
        </p:nvSpPr>
        <p:spPr>
          <a:xfrm>
            <a:off x="531330" y="5413728"/>
            <a:ext cx="1028968" cy="685800"/>
          </a:xfrm>
          <a:solidFill>
            <a:schemeClr val="bg2">
              <a:lumMod val="60000"/>
              <a:lumOff val="40000"/>
            </a:schemeClr>
          </a:solidFill>
        </p:spPr>
        <p:txBody>
          <a:bodyPr anchor="ctr"/>
          <a:lstStyle>
            <a:lvl1pPr algn="ctr">
              <a:defRPr sz="1300" b="1">
                <a:solidFill>
                  <a:schemeClr val="bg1"/>
                </a:solidFill>
              </a:defRPr>
            </a:lvl1pPr>
            <a:lvl2pPr marL="0" indent="0" algn="ctr">
              <a:spcBef>
                <a:spcPts val="0"/>
              </a:spcBef>
              <a:buFontTx/>
              <a:buNone/>
              <a:defRPr sz="1100">
                <a:solidFill>
                  <a:schemeClr val="bg1"/>
                </a:solidFill>
              </a:defRPr>
            </a:lvl2pPr>
          </a:lstStyle>
          <a:p>
            <a:pPr lvl="0"/>
            <a:r>
              <a:rPr lang="en-US" dirty="0" err="1"/>
              <a:t>Firstname</a:t>
            </a:r>
            <a:r>
              <a:rPr lang="en-US" dirty="0"/>
              <a:t> </a:t>
            </a:r>
            <a:r>
              <a:rPr lang="en-US" dirty="0" err="1"/>
              <a:t>Lastname</a:t>
            </a:r>
            <a:endParaRPr lang="en-US" dirty="0"/>
          </a:p>
          <a:p>
            <a:pPr lvl="1"/>
            <a:r>
              <a:rPr lang="en-US" dirty="0"/>
              <a:t>Position</a:t>
            </a:r>
          </a:p>
        </p:txBody>
      </p:sp>
      <p:sp>
        <p:nvSpPr>
          <p:cNvPr id="101" name="Text Placeholder 4">
            <a:extLst>
              <a:ext uri="{FF2B5EF4-FFF2-40B4-BE49-F238E27FC236}">
                <a16:creationId xmlns:a16="http://schemas.microsoft.com/office/drawing/2014/main" id="{EFEF00AC-D023-F644-ACF9-C1BDED2D989C}"/>
              </a:ext>
            </a:extLst>
          </p:cNvPr>
          <p:cNvSpPr>
            <a:spLocks noGrp="1"/>
          </p:cNvSpPr>
          <p:nvPr>
            <p:ph type="body" sz="quarter" idx="68" hasCustomPrompt="1"/>
          </p:nvPr>
        </p:nvSpPr>
        <p:spPr>
          <a:xfrm>
            <a:off x="1682537" y="5413728"/>
            <a:ext cx="1028968" cy="685800"/>
          </a:xfrm>
          <a:solidFill>
            <a:schemeClr val="bg2">
              <a:lumMod val="60000"/>
              <a:lumOff val="40000"/>
            </a:schemeClr>
          </a:solidFill>
        </p:spPr>
        <p:txBody>
          <a:bodyPr anchor="ctr"/>
          <a:lstStyle>
            <a:lvl1pPr algn="ctr">
              <a:defRPr sz="1300" b="1">
                <a:solidFill>
                  <a:schemeClr val="bg1"/>
                </a:solidFill>
              </a:defRPr>
            </a:lvl1pPr>
            <a:lvl2pPr marL="0" indent="0" algn="ctr">
              <a:spcBef>
                <a:spcPts val="0"/>
              </a:spcBef>
              <a:buFontTx/>
              <a:buNone/>
              <a:defRPr sz="1100">
                <a:solidFill>
                  <a:schemeClr val="bg1"/>
                </a:solidFill>
              </a:defRPr>
            </a:lvl2pPr>
          </a:lstStyle>
          <a:p>
            <a:pPr lvl="0"/>
            <a:r>
              <a:rPr lang="en-US" dirty="0" err="1"/>
              <a:t>Firstname</a:t>
            </a:r>
            <a:r>
              <a:rPr lang="en-US" dirty="0"/>
              <a:t> </a:t>
            </a:r>
            <a:r>
              <a:rPr lang="en-US" dirty="0" err="1"/>
              <a:t>Lastname</a:t>
            </a:r>
            <a:endParaRPr lang="en-US" dirty="0"/>
          </a:p>
          <a:p>
            <a:pPr lvl="1"/>
            <a:r>
              <a:rPr lang="en-US" dirty="0"/>
              <a:t>Position</a:t>
            </a:r>
          </a:p>
        </p:txBody>
      </p:sp>
      <p:sp>
        <p:nvSpPr>
          <p:cNvPr id="102" name="Text Placeholder 4">
            <a:extLst>
              <a:ext uri="{FF2B5EF4-FFF2-40B4-BE49-F238E27FC236}">
                <a16:creationId xmlns:a16="http://schemas.microsoft.com/office/drawing/2014/main" id="{2E1451A2-29AE-5644-A823-6987DCFFE76D}"/>
              </a:ext>
            </a:extLst>
          </p:cNvPr>
          <p:cNvSpPr>
            <a:spLocks noGrp="1"/>
          </p:cNvSpPr>
          <p:nvPr>
            <p:ph type="body" sz="quarter" idx="69" hasCustomPrompt="1"/>
          </p:nvPr>
        </p:nvSpPr>
        <p:spPr>
          <a:xfrm>
            <a:off x="2833743" y="5413728"/>
            <a:ext cx="1028968" cy="685800"/>
          </a:xfrm>
          <a:solidFill>
            <a:schemeClr val="bg2">
              <a:lumMod val="60000"/>
              <a:lumOff val="40000"/>
            </a:schemeClr>
          </a:solidFill>
        </p:spPr>
        <p:txBody>
          <a:bodyPr anchor="ctr"/>
          <a:lstStyle>
            <a:lvl1pPr algn="ctr">
              <a:defRPr sz="1300" b="1">
                <a:solidFill>
                  <a:schemeClr val="bg1"/>
                </a:solidFill>
              </a:defRPr>
            </a:lvl1pPr>
            <a:lvl2pPr marL="0" indent="0" algn="ctr">
              <a:spcBef>
                <a:spcPts val="0"/>
              </a:spcBef>
              <a:buFontTx/>
              <a:buNone/>
              <a:defRPr sz="1100">
                <a:solidFill>
                  <a:schemeClr val="bg1"/>
                </a:solidFill>
              </a:defRPr>
            </a:lvl2pPr>
          </a:lstStyle>
          <a:p>
            <a:pPr lvl="0"/>
            <a:r>
              <a:rPr lang="en-US" dirty="0" err="1"/>
              <a:t>Firstname</a:t>
            </a:r>
            <a:r>
              <a:rPr lang="en-US" dirty="0"/>
              <a:t> </a:t>
            </a:r>
            <a:r>
              <a:rPr lang="en-US" dirty="0" err="1"/>
              <a:t>Lastname</a:t>
            </a:r>
            <a:endParaRPr lang="en-US" dirty="0"/>
          </a:p>
          <a:p>
            <a:pPr lvl="1"/>
            <a:r>
              <a:rPr lang="en-US" dirty="0"/>
              <a:t>Position</a:t>
            </a:r>
          </a:p>
        </p:txBody>
      </p:sp>
      <p:sp>
        <p:nvSpPr>
          <p:cNvPr id="103" name="Text Placeholder 4">
            <a:extLst>
              <a:ext uri="{FF2B5EF4-FFF2-40B4-BE49-F238E27FC236}">
                <a16:creationId xmlns:a16="http://schemas.microsoft.com/office/drawing/2014/main" id="{80D06881-90AE-614B-9A92-5A5C86658C7E}"/>
              </a:ext>
            </a:extLst>
          </p:cNvPr>
          <p:cNvSpPr>
            <a:spLocks noGrp="1"/>
          </p:cNvSpPr>
          <p:nvPr>
            <p:ph type="body" sz="quarter" idx="70" hasCustomPrompt="1"/>
          </p:nvPr>
        </p:nvSpPr>
        <p:spPr>
          <a:xfrm>
            <a:off x="3984948" y="5413728"/>
            <a:ext cx="1028968" cy="685800"/>
          </a:xfrm>
          <a:solidFill>
            <a:schemeClr val="bg2">
              <a:lumMod val="60000"/>
              <a:lumOff val="40000"/>
            </a:schemeClr>
          </a:solidFill>
        </p:spPr>
        <p:txBody>
          <a:bodyPr anchor="ctr"/>
          <a:lstStyle>
            <a:lvl1pPr algn="ctr">
              <a:defRPr sz="1300" b="1">
                <a:solidFill>
                  <a:schemeClr val="bg1"/>
                </a:solidFill>
              </a:defRPr>
            </a:lvl1pPr>
            <a:lvl2pPr marL="0" indent="0" algn="ctr">
              <a:spcBef>
                <a:spcPts val="0"/>
              </a:spcBef>
              <a:buFontTx/>
              <a:buNone/>
              <a:defRPr sz="1100">
                <a:solidFill>
                  <a:schemeClr val="bg1"/>
                </a:solidFill>
              </a:defRPr>
            </a:lvl2pPr>
          </a:lstStyle>
          <a:p>
            <a:pPr lvl="0"/>
            <a:r>
              <a:rPr lang="en-US" dirty="0" err="1"/>
              <a:t>Firstname</a:t>
            </a:r>
            <a:r>
              <a:rPr lang="en-US" dirty="0"/>
              <a:t> </a:t>
            </a:r>
            <a:r>
              <a:rPr lang="en-US" dirty="0" err="1"/>
              <a:t>Lastname</a:t>
            </a:r>
            <a:endParaRPr lang="en-US" dirty="0"/>
          </a:p>
          <a:p>
            <a:pPr lvl="1"/>
            <a:r>
              <a:rPr lang="en-US" dirty="0"/>
              <a:t>Position</a:t>
            </a:r>
          </a:p>
        </p:txBody>
      </p:sp>
      <p:sp>
        <p:nvSpPr>
          <p:cNvPr id="104" name="Text Placeholder 4">
            <a:extLst>
              <a:ext uri="{FF2B5EF4-FFF2-40B4-BE49-F238E27FC236}">
                <a16:creationId xmlns:a16="http://schemas.microsoft.com/office/drawing/2014/main" id="{F486BD85-D795-1A4C-BD16-01391B808F46}"/>
              </a:ext>
            </a:extLst>
          </p:cNvPr>
          <p:cNvSpPr>
            <a:spLocks noGrp="1"/>
          </p:cNvSpPr>
          <p:nvPr>
            <p:ph type="body" sz="quarter" idx="71" hasCustomPrompt="1"/>
          </p:nvPr>
        </p:nvSpPr>
        <p:spPr>
          <a:xfrm>
            <a:off x="5136155" y="5413728"/>
            <a:ext cx="1028968" cy="685800"/>
          </a:xfrm>
          <a:solidFill>
            <a:schemeClr val="bg2">
              <a:lumMod val="60000"/>
              <a:lumOff val="40000"/>
            </a:schemeClr>
          </a:solidFill>
        </p:spPr>
        <p:txBody>
          <a:bodyPr anchor="ctr"/>
          <a:lstStyle>
            <a:lvl1pPr algn="ctr">
              <a:defRPr sz="1300" b="1">
                <a:solidFill>
                  <a:schemeClr val="bg1"/>
                </a:solidFill>
              </a:defRPr>
            </a:lvl1pPr>
            <a:lvl2pPr marL="0" indent="0" algn="ctr">
              <a:spcBef>
                <a:spcPts val="0"/>
              </a:spcBef>
              <a:buFontTx/>
              <a:buNone/>
              <a:defRPr sz="1100">
                <a:solidFill>
                  <a:schemeClr val="bg1"/>
                </a:solidFill>
              </a:defRPr>
            </a:lvl2pPr>
          </a:lstStyle>
          <a:p>
            <a:pPr lvl="0"/>
            <a:r>
              <a:rPr lang="en-US" dirty="0" err="1"/>
              <a:t>Firstname</a:t>
            </a:r>
            <a:r>
              <a:rPr lang="en-US" dirty="0"/>
              <a:t> </a:t>
            </a:r>
            <a:r>
              <a:rPr lang="en-US" dirty="0" err="1"/>
              <a:t>Lastname</a:t>
            </a:r>
            <a:endParaRPr lang="en-US" dirty="0"/>
          </a:p>
          <a:p>
            <a:pPr lvl="1"/>
            <a:r>
              <a:rPr lang="en-US" dirty="0"/>
              <a:t>Position</a:t>
            </a:r>
          </a:p>
        </p:txBody>
      </p:sp>
      <p:sp>
        <p:nvSpPr>
          <p:cNvPr id="105" name="Text Placeholder 4">
            <a:extLst>
              <a:ext uri="{FF2B5EF4-FFF2-40B4-BE49-F238E27FC236}">
                <a16:creationId xmlns:a16="http://schemas.microsoft.com/office/drawing/2014/main" id="{B19BEE98-D17D-6F4B-BDD4-865F05AF3256}"/>
              </a:ext>
            </a:extLst>
          </p:cNvPr>
          <p:cNvSpPr>
            <a:spLocks noGrp="1"/>
          </p:cNvSpPr>
          <p:nvPr>
            <p:ph type="body" sz="quarter" idx="72" hasCustomPrompt="1"/>
          </p:nvPr>
        </p:nvSpPr>
        <p:spPr>
          <a:xfrm>
            <a:off x="6287361" y="5413728"/>
            <a:ext cx="1028968" cy="685800"/>
          </a:xfrm>
          <a:solidFill>
            <a:schemeClr val="bg2">
              <a:lumMod val="60000"/>
              <a:lumOff val="40000"/>
            </a:schemeClr>
          </a:solidFill>
        </p:spPr>
        <p:txBody>
          <a:bodyPr anchor="ctr"/>
          <a:lstStyle>
            <a:lvl1pPr algn="ctr">
              <a:defRPr sz="1300" b="1">
                <a:solidFill>
                  <a:schemeClr val="bg1"/>
                </a:solidFill>
              </a:defRPr>
            </a:lvl1pPr>
            <a:lvl2pPr marL="0" indent="0" algn="ctr">
              <a:spcBef>
                <a:spcPts val="0"/>
              </a:spcBef>
              <a:buFontTx/>
              <a:buNone/>
              <a:defRPr sz="1100">
                <a:solidFill>
                  <a:schemeClr val="bg1"/>
                </a:solidFill>
              </a:defRPr>
            </a:lvl2pPr>
          </a:lstStyle>
          <a:p>
            <a:pPr lvl="0"/>
            <a:r>
              <a:rPr lang="en-US" dirty="0" err="1"/>
              <a:t>Firstname</a:t>
            </a:r>
            <a:r>
              <a:rPr lang="en-US" dirty="0"/>
              <a:t> </a:t>
            </a:r>
            <a:r>
              <a:rPr lang="en-US" dirty="0" err="1"/>
              <a:t>Lastname</a:t>
            </a:r>
            <a:endParaRPr lang="en-US" dirty="0"/>
          </a:p>
          <a:p>
            <a:pPr lvl="1"/>
            <a:r>
              <a:rPr lang="en-US" dirty="0"/>
              <a:t>Position</a:t>
            </a:r>
          </a:p>
        </p:txBody>
      </p:sp>
      <p:sp>
        <p:nvSpPr>
          <p:cNvPr id="106" name="Text Placeholder 4">
            <a:extLst>
              <a:ext uri="{FF2B5EF4-FFF2-40B4-BE49-F238E27FC236}">
                <a16:creationId xmlns:a16="http://schemas.microsoft.com/office/drawing/2014/main" id="{6B9EF2F4-ECF3-DA45-97CE-476ABAC7ADB5}"/>
              </a:ext>
            </a:extLst>
          </p:cNvPr>
          <p:cNvSpPr>
            <a:spLocks noGrp="1"/>
          </p:cNvSpPr>
          <p:nvPr>
            <p:ph type="body" sz="quarter" idx="73" hasCustomPrompt="1"/>
          </p:nvPr>
        </p:nvSpPr>
        <p:spPr>
          <a:xfrm>
            <a:off x="7438568" y="5413728"/>
            <a:ext cx="1028968" cy="685800"/>
          </a:xfrm>
          <a:solidFill>
            <a:schemeClr val="bg2">
              <a:lumMod val="60000"/>
              <a:lumOff val="40000"/>
            </a:schemeClr>
          </a:solidFill>
        </p:spPr>
        <p:txBody>
          <a:bodyPr anchor="ctr"/>
          <a:lstStyle>
            <a:lvl1pPr algn="ctr">
              <a:defRPr sz="1300" b="1">
                <a:solidFill>
                  <a:schemeClr val="bg1"/>
                </a:solidFill>
              </a:defRPr>
            </a:lvl1pPr>
            <a:lvl2pPr marL="0" indent="0" algn="ctr">
              <a:spcBef>
                <a:spcPts val="0"/>
              </a:spcBef>
              <a:buFontTx/>
              <a:buNone/>
              <a:defRPr sz="1100">
                <a:solidFill>
                  <a:schemeClr val="bg1"/>
                </a:solidFill>
              </a:defRPr>
            </a:lvl2pPr>
          </a:lstStyle>
          <a:p>
            <a:pPr lvl="0"/>
            <a:r>
              <a:rPr lang="en-US" dirty="0" err="1"/>
              <a:t>Firstname</a:t>
            </a:r>
            <a:r>
              <a:rPr lang="en-US" dirty="0"/>
              <a:t> </a:t>
            </a:r>
            <a:r>
              <a:rPr lang="en-US" dirty="0" err="1"/>
              <a:t>Lastname</a:t>
            </a:r>
            <a:endParaRPr lang="en-US" dirty="0"/>
          </a:p>
          <a:p>
            <a:pPr lvl="1"/>
            <a:r>
              <a:rPr lang="en-US" dirty="0"/>
              <a:t>Position</a:t>
            </a:r>
          </a:p>
        </p:txBody>
      </p:sp>
      <p:sp>
        <p:nvSpPr>
          <p:cNvPr id="107" name="Text Placeholder 4">
            <a:extLst>
              <a:ext uri="{FF2B5EF4-FFF2-40B4-BE49-F238E27FC236}">
                <a16:creationId xmlns:a16="http://schemas.microsoft.com/office/drawing/2014/main" id="{A08A8ED7-3FFC-6944-B13C-C38C40F31742}"/>
              </a:ext>
            </a:extLst>
          </p:cNvPr>
          <p:cNvSpPr>
            <a:spLocks noGrp="1"/>
          </p:cNvSpPr>
          <p:nvPr>
            <p:ph type="body" sz="quarter" idx="74" hasCustomPrompt="1"/>
          </p:nvPr>
        </p:nvSpPr>
        <p:spPr>
          <a:xfrm>
            <a:off x="531330" y="2970079"/>
            <a:ext cx="1028968" cy="685800"/>
          </a:xfrm>
          <a:solidFill>
            <a:schemeClr val="bg2">
              <a:lumMod val="60000"/>
              <a:lumOff val="40000"/>
            </a:schemeClr>
          </a:solidFill>
        </p:spPr>
        <p:txBody>
          <a:bodyPr anchor="ctr"/>
          <a:lstStyle>
            <a:lvl1pPr algn="ctr">
              <a:defRPr sz="1300" b="1">
                <a:solidFill>
                  <a:schemeClr val="bg1"/>
                </a:solidFill>
              </a:defRPr>
            </a:lvl1pPr>
            <a:lvl2pPr marL="0" indent="0" algn="ctr">
              <a:spcBef>
                <a:spcPts val="0"/>
              </a:spcBef>
              <a:buFontTx/>
              <a:buNone/>
              <a:defRPr sz="1100">
                <a:solidFill>
                  <a:schemeClr val="bg1"/>
                </a:solidFill>
              </a:defRPr>
            </a:lvl2pPr>
          </a:lstStyle>
          <a:p>
            <a:pPr lvl="0"/>
            <a:r>
              <a:rPr lang="en-US" dirty="0" err="1"/>
              <a:t>Firstname</a:t>
            </a:r>
            <a:r>
              <a:rPr lang="en-US" dirty="0"/>
              <a:t> </a:t>
            </a:r>
            <a:r>
              <a:rPr lang="en-US" dirty="0" err="1"/>
              <a:t>Lastname</a:t>
            </a:r>
            <a:endParaRPr lang="en-US" dirty="0"/>
          </a:p>
          <a:p>
            <a:pPr lvl="1"/>
            <a:r>
              <a:rPr lang="en-US" dirty="0"/>
              <a:t>Position</a:t>
            </a:r>
          </a:p>
        </p:txBody>
      </p:sp>
      <p:sp>
        <p:nvSpPr>
          <p:cNvPr id="108" name="Text Placeholder 4">
            <a:extLst>
              <a:ext uri="{FF2B5EF4-FFF2-40B4-BE49-F238E27FC236}">
                <a16:creationId xmlns:a16="http://schemas.microsoft.com/office/drawing/2014/main" id="{77251532-CDE7-4942-AC1E-53F57FD80704}"/>
              </a:ext>
            </a:extLst>
          </p:cNvPr>
          <p:cNvSpPr>
            <a:spLocks noGrp="1"/>
          </p:cNvSpPr>
          <p:nvPr>
            <p:ph type="body" sz="quarter" idx="75" hasCustomPrompt="1"/>
          </p:nvPr>
        </p:nvSpPr>
        <p:spPr>
          <a:xfrm>
            <a:off x="1682537" y="2970079"/>
            <a:ext cx="1028968" cy="685800"/>
          </a:xfrm>
          <a:solidFill>
            <a:schemeClr val="bg2">
              <a:lumMod val="60000"/>
              <a:lumOff val="40000"/>
            </a:schemeClr>
          </a:solidFill>
        </p:spPr>
        <p:txBody>
          <a:bodyPr anchor="ctr"/>
          <a:lstStyle>
            <a:lvl1pPr algn="ctr">
              <a:defRPr sz="1300" b="1">
                <a:solidFill>
                  <a:schemeClr val="bg1"/>
                </a:solidFill>
              </a:defRPr>
            </a:lvl1pPr>
            <a:lvl2pPr marL="0" indent="0" algn="ctr">
              <a:spcBef>
                <a:spcPts val="0"/>
              </a:spcBef>
              <a:buFontTx/>
              <a:buNone/>
              <a:defRPr sz="1100">
                <a:solidFill>
                  <a:schemeClr val="bg1"/>
                </a:solidFill>
              </a:defRPr>
            </a:lvl2pPr>
          </a:lstStyle>
          <a:p>
            <a:pPr lvl="0"/>
            <a:r>
              <a:rPr lang="en-US" dirty="0" err="1"/>
              <a:t>Firstname</a:t>
            </a:r>
            <a:r>
              <a:rPr lang="en-US" dirty="0"/>
              <a:t> </a:t>
            </a:r>
            <a:r>
              <a:rPr lang="en-US" dirty="0" err="1"/>
              <a:t>Lastname</a:t>
            </a:r>
            <a:endParaRPr lang="en-US" dirty="0"/>
          </a:p>
          <a:p>
            <a:pPr lvl="1"/>
            <a:r>
              <a:rPr lang="en-US" dirty="0"/>
              <a:t>Position</a:t>
            </a:r>
          </a:p>
        </p:txBody>
      </p:sp>
      <p:sp>
        <p:nvSpPr>
          <p:cNvPr id="109" name="Text Placeholder 4">
            <a:extLst>
              <a:ext uri="{FF2B5EF4-FFF2-40B4-BE49-F238E27FC236}">
                <a16:creationId xmlns:a16="http://schemas.microsoft.com/office/drawing/2014/main" id="{2CACAE63-8DC0-104A-857D-D1DAEA627B26}"/>
              </a:ext>
            </a:extLst>
          </p:cNvPr>
          <p:cNvSpPr>
            <a:spLocks noGrp="1"/>
          </p:cNvSpPr>
          <p:nvPr>
            <p:ph type="body" sz="quarter" idx="76" hasCustomPrompt="1"/>
          </p:nvPr>
        </p:nvSpPr>
        <p:spPr>
          <a:xfrm>
            <a:off x="2833743" y="2970079"/>
            <a:ext cx="1028968" cy="685800"/>
          </a:xfrm>
          <a:solidFill>
            <a:schemeClr val="bg2">
              <a:lumMod val="60000"/>
              <a:lumOff val="40000"/>
            </a:schemeClr>
          </a:solidFill>
        </p:spPr>
        <p:txBody>
          <a:bodyPr anchor="ctr"/>
          <a:lstStyle>
            <a:lvl1pPr algn="ctr">
              <a:defRPr sz="1300" b="1">
                <a:solidFill>
                  <a:schemeClr val="bg1"/>
                </a:solidFill>
              </a:defRPr>
            </a:lvl1pPr>
            <a:lvl2pPr marL="0" indent="0" algn="ctr">
              <a:spcBef>
                <a:spcPts val="0"/>
              </a:spcBef>
              <a:buFontTx/>
              <a:buNone/>
              <a:defRPr sz="1100">
                <a:solidFill>
                  <a:schemeClr val="bg1"/>
                </a:solidFill>
              </a:defRPr>
            </a:lvl2pPr>
          </a:lstStyle>
          <a:p>
            <a:pPr lvl="0"/>
            <a:r>
              <a:rPr lang="en-US" dirty="0" err="1"/>
              <a:t>Firstname</a:t>
            </a:r>
            <a:r>
              <a:rPr lang="en-US" dirty="0"/>
              <a:t> </a:t>
            </a:r>
            <a:r>
              <a:rPr lang="en-US" dirty="0" err="1"/>
              <a:t>Lastname</a:t>
            </a:r>
            <a:endParaRPr lang="en-US" dirty="0"/>
          </a:p>
          <a:p>
            <a:pPr lvl="1"/>
            <a:r>
              <a:rPr lang="en-US" dirty="0"/>
              <a:t>Position</a:t>
            </a:r>
          </a:p>
        </p:txBody>
      </p:sp>
      <p:sp>
        <p:nvSpPr>
          <p:cNvPr id="110" name="Text Placeholder 4">
            <a:extLst>
              <a:ext uri="{FF2B5EF4-FFF2-40B4-BE49-F238E27FC236}">
                <a16:creationId xmlns:a16="http://schemas.microsoft.com/office/drawing/2014/main" id="{176CF8BF-2091-7F43-BAF0-CA13544CC1D1}"/>
              </a:ext>
            </a:extLst>
          </p:cNvPr>
          <p:cNvSpPr>
            <a:spLocks noGrp="1"/>
          </p:cNvSpPr>
          <p:nvPr>
            <p:ph type="body" sz="quarter" idx="77" hasCustomPrompt="1"/>
          </p:nvPr>
        </p:nvSpPr>
        <p:spPr>
          <a:xfrm>
            <a:off x="3984948" y="2970079"/>
            <a:ext cx="1028968" cy="685800"/>
          </a:xfrm>
          <a:solidFill>
            <a:schemeClr val="bg2">
              <a:lumMod val="60000"/>
              <a:lumOff val="40000"/>
            </a:schemeClr>
          </a:solidFill>
        </p:spPr>
        <p:txBody>
          <a:bodyPr anchor="ctr"/>
          <a:lstStyle>
            <a:lvl1pPr algn="ctr">
              <a:defRPr sz="1300" b="1">
                <a:solidFill>
                  <a:schemeClr val="bg1"/>
                </a:solidFill>
              </a:defRPr>
            </a:lvl1pPr>
            <a:lvl2pPr marL="0" indent="0" algn="ctr">
              <a:spcBef>
                <a:spcPts val="0"/>
              </a:spcBef>
              <a:buFontTx/>
              <a:buNone/>
              <a:defRPr sz="1100">
                <a:solidFill>
                  <a:schemeClr val="bg1"/>
                </a:solidFill>
              </a:defRPr>
            </a:lvl2pPr>
          </a:lstStyle>
          <a:p>
            <a:pPr lvl="0"/>
            <a:r>
              <a:rPr lang="en-US" dirty="0" err="1"/>
              <a:t>Firstname</a:t>
            </a:r>
            <a:r>
              <a:rPr lang="en-US" dirty="0"/>
              <a:t> </a:t>
            </a:r>
            <a:r>
              <a:rPr lang="en-US" dirty="0" err="1"/>
              <a:t>Lastname</a:t>
            </a:r>
            <a:endParaRPr lang="en-US" dirty="0"/>
          </a:p>
          <a:p>
            <a:pPr lvl="1"/>
            <a:r>
              <a:rPr lang="en-US" dirty="0"/>
              <a:t>Position</a:t>
            </a:r>
          </a:p>
        </p:txBody>
      </p:sp>
      <p:sp>
        <p:nvSpPr>
          <p:cNvPr id="111" name="Text Placeholder 4">
            <a:extLst>
              <a:ext uri="{FF2B5EF4-FFF2-40B4-BE49-F238E27FC236}">
                <a16:creationId xmlns:a16="http://schemas.microsoft.com/office/drawing/2014/main" id="{579E955A-F6DF-F04A-8521-779755DCD824}"/>
              </a:ext>
            </a:extLst>
          </p:cNvPr>
          <p:cNvSpPr>
            <a:spLocks noGrp="1"/>
          </p:cNvSpPr>
          <p:nvPr>
            <p:ph type="body" sz="quarter" idx="78" hasCustomPrompt="1"/>
          </p:nvPr>
        </p:nvSpPr>
        <p:spPr>
          <a:xfrm>
            <a:off x="5136155" y="2970079"/>
            <a:ext cx="1028968" cy="685800"/>
          </a:xfrm>
          <a:solidFill>
            <a:schemeClr val="bg2">
              <a:lumMod val="60000"/>
              <a:lumOff val="40000"/>
            </a:schemeClr>
          </a:solidFill>
        </p:spPr>
        <p:txBody>
          <a:bodyPr anchor="ctr"/>
          <a:lstStyle>
            <a:lvl1pPr algn="ctr">
              <a:defRPr sz="1300" b="1">
                <a:solidFill>
                  <a:schemeClr val="bg1"/>
                </a:solidFill>
              </a:defRPr>
            </a:lvl1pPr>
            <a:lvl2pPr marL="0" indent="0" algn="ctr">
              <a:spcBef>
                <a:spcPts val="0"/>
              </a:spcBef>
              <a:buFontTx/>
              <a:buNone/>
              <a:defRPr sz="1100">
                <a:solidFill>
                  <a:schemeClr val="bg1"/>
                </a:solidFill>
              </a:defRPr>
            </a:lvl2pPr>
          </a:lstStyle>
          <a:p>
            <a:pPr lvl="0"/>
            <a:r>
              <a:rPr lang="en-US" dirty="0" err="1"/>
              <a:t>Firstname</a:t>
            </a:r>
            <a:r>
              <a:rPr lang="en-US" dirty="0"/>
              <a:t> </a:t>
            </a:r>
            <a:r>
              <a:rPr lang="en-US" dirty="0" err="1"/>
              <a:t>Lastname</a:t>
            </a:r>
            <a:endParaRPr lang="en-US" dirty="0"/>
          </a:p>
          <a:p>
            <a:pPr lvl="1"/>
            <a:r>
              <a:rPr lang="en-US" dirty="0"/>
              <a:t>Position</a:t>
            </a:r>
          </a:p>
        </p:txBody>
      </p:sp>
      <p:sp>
        <p:nvSpPr>
          <p:cNvPr id="112" name="Text Placeholder 4">
            <a:extLst>
              <a:ext uri="{FF2B5EF4-FFF2-40B4-BE49-F238E27FC236}">
                <a16:creationId xmlns:a16="http://schemas.microsoft.com/office/drawing/2014/main" id="{34923710-2108-8444-99A3-A18404A79169}"/>
              </a:ext>
            </a:extLst>
          </p:cNvPr>
          <p:cNvSpPr>
            <a:spLocks noGrp="1"/>
          </p:cNvSpPr>
          <p:nvPr>
            <p:ph type="body" sz="quarter" idx="79" hasCustomPrompt="1"/>
          </p:nvPr>
        </p:nvSpPr>
        <p:spPr>
          <a:xfrm>
            <a:off x="6287361" y="2970079"/>
            <a:ext cx="1028968" cy="685800"/>
          </a:xfrm>
          <a:solidFill>
            <a:schemeClr val="bg2">
              <a:lumMod val="60000"/>
              <a:lumOff val="40000"/>
            </a:schemeClr>
          </a:solidFill>
        </p:spPr>
        <p:txBody>
          <a:bodyPr anchor="ctr"/>
          <a:lstStyle>
            <a:lvl1pPr algn="ctr">
              <a:defRPr sz="1300" b="1">
                <a:solidFill>
                  <a:schemeClr val="bg1"/>
                </a:solidFill>
              </a:defRPr>
            </a:lvl1pPr>
            <a:lvl2pPr marL="0" indent="0" algn="ctr">
              <a:spcBef>
                <a:spcPts val="0"/>
              </a:spcBef>
              <a:buFontTx/>
              <a:buNone/>
              <a:defRPr sz="1100">
                <a:solidFill>
                  <a:schemeClr val="bg1"/>
                </a:solidFill>
              </a:defRPr>
            </a:lvl2pPr>
          </a:lstStyle>
          <a:p>
            <a:pPr lvl="0"/>
            <a:r>
              <a:rPr lang="en-US" dirty="0" err="1"/>
              <a:t>Firstname</a:t>
            </a:r>
            <a:r>
              <a:rPr lang="en-US" dirty="0"/>
              <a:t> </a:t>
            </a:r>
            <a:r>
              <a:rPr lang="en-US" dirty="0" err="1"/>
              <a:t>Lastname</a:t>
            </a:r>
            <a:endParaRPr lang="en-US" dirty="0"/>
          </a:p>
          <a:p>
            <a:pPr lvl="1"/>
            <a:r>
              <a:rPr lang="en-US" dirty="0"/>
              <a:t>Position</a:t>
            </a:r>
          </a:p>
        </p:txBody>
      </p:sp>
      <p:sp>
        <p:nvSpPr>
          <p:cNvPr id="113" name="Text Placeholder 4">
            <a:extLst>
              <a:ext uri="{FF2B5EF4-FFF2-40B4-BE49-F238E27FC236}">
                <a16:creationId xmlns:a16="http://schemas.microsoft.com/office/drawing/2014/main" id="{F6975845-9690-F243-8BE3-42ACE49FC410}"/>
              </a:ext>
            </a:extLst>
          </p:cNvPr>
          <p:cNvSpPr>
            <a:spLocks noGrp="1"/>
          </p:cNvSpPr>
          <p:nvPr>
            <p:ph type="body" sz="quarter" idx="80" hasCustomPrompt="1"/>
          </p:nvPr>
        </p:nvSpPr>
        <p:spPr>
          <a:xfrm>
            <a:off x="7438568" y="2970079"/>
            <a:ext cx="1028968" cy="685800"/>
          </a:xfrm>
          <a:solidFill>
            <a:schemeClr val="bg2">
              <a:lumMod val="60000"/>
              <a:lumOff val="40000"/>
            </a:schemeClr>
          </a:solidFill>
        </p:spPr>
        <p:txBody>
          <a:bodyPr anchor="ctr"/>
          <a:lstStyle>
            <a:lvl1pPr algn="ctr">
              <a:defRPr sz="1300" b="1">
                <a:solidFill>
                  <a:schemeClr val="bg1"/>
                </a:solidFill>
              </a:defRPr>
            </a:lvl1pPr>
            <a:lvl2pPr marL="0" indent="0" algn="ctr">
              <a:spcBef>
                <a:spcPts val="0"/>
              </a:spcBef>
              <a:buFontTx/>
              <a:buNone/>
              <a:defRPr sz="1100">
                <a:solidFill>
                  <a:schemeClr val="bg1"/>
                </a:solidFill>
              </a:defRPr>
            </a:lvl2pPr>
          </a:lstStyle>
          <a:p>
            <a:pPr lvl="0"/>
            <a:r>
              <a:rPr lang="en-US" dirty="0" err="1"/>
              <a:t>Firstname</a:t>
            </a:r>
            <a:r>
              <a:rPr lang="en-US" dirty="0"/>
              <a:t> </a:t>
            </a:r>
            <a:r>
              <a:rPr lang="en-US" dirty="0" err="1"/>
              <a:t>Lastname</a:t>
            </a:r>
            <a:endParaRPr lang="en-US" dirty="0"/>
          </a:p>
          <a:p>
            <a:pPr lvl="1"/>
            <a:r>
              <a:rPr lang="en-US" dirty="0"/>
              <a:t>Position</a:t>
            </a:r>
          </a:p>
        </p:txBody>
      </p:sp>
      <p:sp>
        <p:nvSpPr>
          <p:cNvPr id="114" name="Text Placeholder 4">
            <a:extLst>
              <a:ext uri="{FF2B5EF4-FFF2-40B4-BE49-F238E27FC236}">
                <a16:creationId xmlns:a16="http://schemas.microsoft.com/office/drawing/2014/main" id="{A3D55D40-5E08-5642-B8E5-D917A0CC324F}"/>
              </a:ext>
            </a:extLst>
          </p:cNvPr>
          <p:cNvSpPr>
            <a:spLocks noGrp="1"/>
          </p:cNvSpPr>
          <p:nvPr>
            <p:ph type="body" sz="quarter" idx="81" hasCustomPrompt="1"/>
          </p:nvPr>
        </p:nvSpPr>
        <p:spPr>
          <a:xfrm>
            <a:off x="531330" y="3785642"/>
            <a:ext cx="1028968" cy="685800"/>
          </a:xfrm>
          <a:solidFill>
            <a:schemeClr val="bg2">
              <a:lumMod val="60000"/>
              <a:lumOff val="40000"/>
            </a:schemeClr>
          </a:solidFill>
        </p:spPr>
        <p:txBody>
          <a:bodyPr anchor="ctr"/>
          <a:lstStyle>
            <a:lvl1pPr algn="ctr">
              <a:defRPr sz="1300" b="1">
                <a:solidFill>
                  <a:schemeClr val="bg1"/>
                </a:solidFill>
              </a:defRPr>
            </a:lvl1pPr>
            <a:lvl2pPr marL="0" indent="0" algn="ctr">
              <a:spcBef>
                <a:spcPts val="0"/>
              </a:spcBef>
              <a:buFontTx/>
              <a:buNone/>
              <a:defRPr sz="1100">
                <a:solidFill>
                  <a:schemeClr val="bg1"/>
                </a:solidFill>
              </a:defRPr>
            </a:lvl2pPr>
          </a:lstStyle>
          <a:p>
            <a:pPr lvl="0"/>
            <a:r>
              <a:rPr lang="en-US" dirty="0" err="1"/>
              <a:t>Firstname</a:t>
            </a:r>
            <a:r>
              <a:rPr lang="en-US" dirty="0"/>
              <a:t> </a:t>
            </a:r>
            <a:r>
              <a:rPr lang="en-US" dirty="0" err="1"/>
              <a:t>Lastname</a:t>
            </a:r>
            <a:endParaRPr lang="en-US" dirty="0"/>
          </a:p>
          <a:p>
            <a:pPr lvl="1"/>
            <a:r>
              <a:rPr lang="en-US" dirty="0"/>
              <a:t>Position</a:t>
            </a:r>
          </a:p>
        </p:txBody>
      </p:sp>
      <p:sp>
        <p:nvSpPr>
          <p:cNvPr id="115" name="Text Placeholder 4">
            <a:extLst>
              <a:ext uri="{FF2B5EF4-FFF2-40B4-BE49-F238E27FC236}">
                <a16:creationId xmlns:a16="http://schemas.microsoft.com/office/drawing/2014/main" id="{54E467D0-EFAE-D646-AC00-E64FD18CD24A}"/>
              </a:ext>
            </a:extLst>
          </p:cNvPr>
          <p:cNvSpPr>
            <a:spLocks noGrp="1"/>
          </p:cNvSpPr>
          <p:nvPr>
            <p:ph type="body" sz="quarter" idx="82" hasCustomPrompt="1"/>
          </p:nvPr>
        </p:nvSpPr>
        <p:spPr>
          <a:xfrm>
            <a:off x="1682537" y="3785642"/>
            <a:ext cx="1028968" cy="685800"/>
          </a:xfrm>
          <a:solidFill>
            <a:schemeClr val="bg2">
              <a:lumMod val="60000"/>
              <a:lumOff val="40000"/>
            </a:schemeClr>
          </a:solidFill>
        </p:spPr>
        <p:txBody>
          <a:bodyPr anchor="ctr"/>
          <a:lstStyle>
            <a:lvl1pPr algn="ctr">
              <a:defRPr sz="1300" b="1">
                <a:solidFill>
                  <a:schemeClr val="bg1"/>
                </a:solidFill>
              </a:defRPr>
            </a:lvl1pPr>
            <a:lvl2pPr marL="0" indent="0" algn="ctr">
              <a:spcBef>
                <a:spcPts val="0"/>
              </a:spcBef>
              <a:buFontTx/>
              <a:buNone/>
              <a:defRPr sz="1100">
                <a:solidFill>
                  <a:schemeClr val="bg1"/>
                </a:solidFill>
              </a:defRPr>
            </a:lvl2pPr>
          </a:lstStyle>
          <a:p>
            <a:pPr lvl="0"/>
            <a:r>
              <a:rPr lang="en-US" dirty="0" err="1"/>
              <a:t>Firstname</a:t>
            </a:r>
            <a:r>
              <a:rPr lang="en-US" dirty="0"/>
              <a:t> </a:t>
            </a:r>
            <a:r>
              <a:rPr lang="en-US" dirty="0" err="1"/>
              <a:t>Lastname</a:t>
            </a:r>
            <a:endParaRPr lang="en-US" dirty="0"/>
          </a:p>
          <a:p>
            <a:pPr lvl="1"/>
            <a:r>
              <a:rPr lang="en-US" dirty="0"/>
              <a:t>Position</a:t>
            </a:r>
          </a:p>
        </p:txBody>
      </p:sp>
      <p:sp>
        <p:nvSpPr>
          <p:cNvPr id="116" name="Text Placeholder 4">
            <a:extLst>
              <a:ext uri="{FF2B5EF4-FFF2-40B4-BE49-F238E27FC236}">
                <a16:creationId xmlns:a16="http://schemas.microsoft.com/office/drawing/2014/main" id="{7237E188-D3D7-3643-8AC8-6E5DB0A93DE9}"/>
              </a:ext>
            </a:extLst>
          </p:cNvPr>
          <p:cNvSpPr>
            <a:spLocks noGrp="1"/>
          </p:cNvSpPr>
          <p:nvPr>
            <p:ph type="body" sz="quarter" idx="83" hasCustomPrompt="1"/>
          </p:nvPr>
        </p:nvSpPr>
        <p:spPr>
          <a:xfrm>
            <a:off x="2833743" y="3785642"/>
            <a:ext cx="1028968" cy="685800"/>
          </a:xfrm>
          <a:solidFill>
            <a:schemeClr val="bg2">
              <a:lumMod val="60000"/>
              <a:lumOff val="40000"/>
            </a:schemeClr>
          </a:solidFill>
        </p:spPr>
        <p:txBody>
          <a:bodyPr anchor="ctr"/>
          <a:lstStyle>
            <a:lvl1pPr algn="ctr">
              <a:defRPr sz="1300" b="1">
                <a:solidFill>
                  <a:schemeClr val="bg1"/>
                </a:solidFill>
              </a:defRPr>
            </a:lvl1pPr>
            <a:lvl2pPr marL="0" indent="0" algn="ctr">
              <a:spcBef>
                <a:spcPts val="0"/>
              </a:spcBef>
              <a:buFontTx/>
              <a:buNone/>
              <a:defRPr sz="1100">
                <a:solidFill>
                  <a:schemeClr val="bg1"/>
                </a:solidFill>
              </a:defRPr>
            </a:lvl2pPr>
          </a:lstStyle>
          <a:p>
            <a:pPr lvl="0"/>
            <a:r>
              <a:rPr lang="en-US" dirty="0" err="1"/>
              <a:t>Firstname</a:t>
            </a:r>
            <a:r>
              <a:rPr lang="en-US" dirty="0"/>
              <a:t> </a:t>
            </a:r>
            <a:r>
              <a:rPr lang="en-US" dirty="0" err="1"/>
              <a:t>Lastname</a:t>
            </a:r>
            <a:endParaRPr lang="en-US" dirty="0"/>
          </a:p>
          <a:p>
            <a:pPr lvl="1"/>
            <a:r>
              <a:rPr lang="en-US" dirty="0"/>
              <a:t>Position</a:t>
            </a:r>
          </a:p>
        </p:txBody>
      </p:sp>
      <p:sp>
        <p:nvSpPr>
          <p:cNvPr id="117" name="Text Placeholder 4">
            <a:extLst>
              <a:ext uri="{FF2B5EF4-FFF2-40B4-BE49-F238E27FC236}">
                <a16:creationId xmlns:a16="http://schemas.microsoft.com/office/drawing/2014/main" id="{0EE45DCB-FE74-CC43-B468-FCC58352BC79}"/>
              </a:ext>
            </a:extLst>
          </p:cNvPr>
          <p:cNvSpPr>
            <a:spLocks noGrp="1"/>
          </p:cNvSpPr>
          <p:nvPr>
            <p:ph type="body" sz="quarter" idx="84" hasCustomPrompt="1"/>
          </p:nvPr>
        </p:nvSpPr>
        <p:spPr>
          <a:xfrm>
            <a:off x="3984948" y="3785642"/>
            <a:ext cx="1028968" cy="685800"/>
          </a:xfrm>
          <a:solidFill>
            <a:schemeClr val="bg2">
              <a:lumMod val="60000"/>
              <a:lumOff val="40000"/>
            </a:schemeClr>
          </a:solidFill>
        </p:spPr>
        <p:txBody>
          <a:bodyPr anchor="ctr"/>
          <a:lstStyle>
            <a:lvl1pPr algn="ctr">
              <a:defRPr sz="1300" b="1">
                <a:solidFill>
                  <a:schemeClr val="bg1"/>
                </a:solidFill>
              </a:defRPr>
            </a:lvl1pPr>
            <a:lvl2pPr marL="0" indent="0" algn="ctr">
              <a:spcBef>
                <a:spcPts val="0"/>
              </a:spcBef>
              <a:buFontTx/>
              <a:buNone/>
              <a:defRPr sz="1100">
                <a:solidFill>
                  <a:schemeClr val="bg1"/>
                </a:solidFill>
              </a:defRPr>
            </a:lvl2pPr>
          </a:lstStyle>
          <a:p>
            <a:pPr lvl="0"/>
            <a:r>
              <a:rPr lang="en-US" dirty="0" err="1"/>
              <a:t>Firstname</a:t>
            </a:r>
            <a:r>
              <a:rPr lang="en-US" dirty="0"/>
              <a:t> </a:t>
            </a:r>
            <a:r>
              <a:rPr lang="en-US" dirty="0" err="1"/>
              <a:t>Lastname</a:t>
            </a:r>
            <a:endParaRPr lang="en-US" dirty="0"/>
          </a:p>
          <a:p>
            <a:pPr lvl="1"/>
            <a:r>
              <a:rPr lang="en-US" dirty="0"/>
              <a:t>Position</a:t>
            </a:r>
          </a:p>
        </p:txBody>
      </p:sp>
      <p:sp>
        <p:nvSpPr>
          <p:cNvPr id="118" name="Text Placeholder 4">
            <a:extLst>
              <a:ext uri="{FF2B5EF4-FFF2-40B4-BE49-F238E27FC236}">
                <a16:creationId xmlns:a16="http://schemas.microsoft.com/office/drawing/2014/main" id="{C8392C0B-571F-9243-9A3F-CFD1DB08FF4C}"/>
              </a:ext>
            </a:extLst>
          </p:cNvPr>
          <p:cNvSpPr>
            <a:spLocks noGrp="1"/>
          </p:cNvSpPr>
          <p:nvPr>
            <p:ph type="body" sz="quarter" idx="85" hasCustomPrompt="1"/>
          </p:nvPr>
        </p:nvSpPr>
        <p:spPr>
          <a:xfrm>
            <a:off x="5136155" y="3785642"/>
            <a:ext cx="1028968" cy="685800"/>
          </a:xfrm>
          <a:solidFill>
            <a:schemeClr val="bg2">
              <a:lumMod val="60000"/>
              <a:lumOff val="40000"/>
            </a:schemeClr>
          </a:solidFill>
        </p:spPr>
        <p:txBody>
          <a:bodyPr anchor="ctr"/>
          <a:lstStyle>
            <a:lvl1pPr algn="ctr">
              <a:defRPr sz="1300" b="1">
                <a:solidFill>
                  <a:schemeClr val="bg1"/>
                </a:solidFill>
              </a:defRPr>
            </a:lvl1pPr>
            <a:lvl2pPr marL="0" indent="0" algn="ctr">
              <a:spcBef>
                <a:spcPts val="0"/>
              </a:spcBef>
              <a:buFontTx/>
              <a:buNone/>
              <a:defRPr sz="1100">
                <a:solidFill>
                  <a:schemeClr val="bg1"/>
                </a:solidFill>
              </a:defRPr>
            </a:lvl2pPr>
          </a:lstStyle>
          <a:p>
            <a:pPr lvl="0"/>
            <a:r>
              <a:rPr lang="en-US" dirty="0" err="1"/>
              <a:t>Firstname</a:t>
            </a:r>
            <a:r>
              <a:rPr lang="en-US" dirty="0"/>
              <a:t> </a:t>
            </a:r>
            <a:r>
              <a:rPr lang="en-US" dirty="0" err="1"/>
              <a:t>Lastname</a:t>
            </a:r>
            <a:endParaRPr lang="en-US" dirty="0"/>
          </a:p>
          <a:p>
            <a:pPr lvl="1"/>
            <a:r>
              <a:rPr lang="en-US" dirty="0"/>
              <a:t>Position</a:t>
            </a:r>
          </a:p>
        </p:txBody>
      </p:sp>
      <p:sp>
        <p:nvSpPr>
          <p:cNvPr id="119" name="Text Placeholder 4">
            <a:extLst>
              <a:ext uri="{FF2B5EF4-FFF2-40B4-BE49-F238E27FC236}">
                <a16:creationId xmlns:a16="http://schemas.microsoft.com/office/drawing/2014/main" id="{733DDB91-6898-BA4F-ACEE-37B36B010664}"/>
              </a:ext>
            </a:extLst>
          </p:cNvPr>
          <p:cNvSpPr>
            <a:spLocks noGrp="1"/>
          </p:cNvSpPr>
          <p:nvPr>
            <p:ph type="body" sz="quarter" idx="86" hasCustomPrompt="1"/>
          </p:nvPr>
        </p:nvSpPr>
        <p:spPr>
          <a:xfrm>
            <a:off x="6287361" y="3785642"/>
            <a:ext cx="1028968" cy="685800"/>
          </a:xfrm>
          <a:solidFill>
            <a:schemeClr val="bg2">
              <a:lumMod val="60000"/>
              <a:lumOff val="40000"/>
            </a:schemeClr>
          </a:solidFill>
        </p:spPr>
        <p:txBody>
          <a:bodyPr anchor="ctr"/>
          <a:lstStyle>
            <a:lvl1pPr algn="ctr">
              <a:defRPr sz="1300" b="1">
                <a:solidFill>
                  <a:schemeClr val="bg1"/>
                </a:solidFill>
              </a:defRPr>
            </a:lvl1pPr>
            <a:lvl2pPr marL="0" indent="0" algn="ctr">
              <a:spcBef>
                <a:spcPts val="0"/>
              </a:spcBef>
              <a:buFontTx/>
              <a:buNone/>
              <a:defRPr sz="1100">
                <a:solidFill>
                  <a:schemeClr val="bg1"/>
                </a:solidFill>
              </a:defRPr>
            </a:lvl2pPr>
          </a:lstStyle>
          <a:p>
            <a:pPr lvl="0"/>
            <a:r>
              <a:rPr lang="en-US" dirty="0" err="1"/>
              <a:t>Firstname</a:t>
            </a:r>
            <a:r>
              <a:rPr lang="en-US" dirty="0"/>
              <a:t> </a:t>
            </a:r>
            <a:r>
              <a:rPr lang="en-US" dirty="0" err="1"/>
              <a:t>Lastname</a:t>
            </a:r>
            <a:endParaRPr lang="en-US" dirty="0"/>
          </a:p>
          <a:p>
            <a:pPr lvl="1"/>
            <a:r>
              <a:rPr lang="en-US" dirty="0"/>
              <a:t>Position</a:t>
            </a:r>
          </a:p>
        </p:txBody>
      </p:sp>
      <p:sp>
        <p:nvSpPr>
          <p:cNvPr id="120" name="Text Placeholder 4">
            <a:extLst>
              <a:ext uri="{FF2B5EF4-FFF2-40B4-BE49-F238E27FC236}">
                <a16:creationId xmlns:a16="http://schemas.microsoft.com/office/drawing/2014/main" id="{45EB407F-B7F5-E642-B005-9BCB4DE6C379}"/>
              </a:ext>
            </a:extLst>
          </p:cNvPr>
          <p:cNvSpPr>
            <a:spLocks noGrp="1"/>
          </p:cNvSpPr>
          <p:nvPr>
            <p:ph type="body" sz="quarter" idx="87" hasCustomPrompt="1"/>
          </p:nvPr>
        </p:nvSpPr>
        <p:spPr>
          <a:xfrm>
            <a:off x="7438568" y="3785642"/>
            <a:ext cx="1028968" cy="685800"/>
          </a:xfrm>
          <a:solidFill>
            <a:schemeClr val="bg2">
              <a:lumMod val="60000"/>
              <a:lumOff val="40000"/>
            </a:schemeClr>
          </a:solidFill>
        </p:spPr>
        <p:txBody>
          <a:bodyPr anchor="ctr"/>
          <a:lstStyle>
            <a:lvl1pPr algn="ctr">
              <a:defRPr sz="1300" b="1">
                <a:solidFill>
                  <a:schemeClr val="bg1"/>
                </a:solidFill>
              </a:defRPr>
            </a:lvl1pPr>
            <a:lvl2pPr marL="0" indent="0" algn="ctr">
              <a:spcBef>
                <a:spcPts val="0"/>
              </a:spcBef>
              <a:buFontTx/>
              <a:buNone/>
              <a:defRPr sz="1100">
                <a:solidFill>
                  <a:schemeClr val="bg1"/>
                </a:solidFill>
              </a:defRPr>
            </a:lvl2pPr>
          </a:lstStyle>
          <a:p>
            <a:pPr lvl="0"/>
            <a:r>
              <a:rPr lang="en-US" dirty="0" err="1"/>
              <a:t>Firstname</a:t>
            </a:r>
            <a:r>
              <a:rPr lang="en-US" dirty="0"/>
              <a:t> </a:t>
            </a:r>
            <a:r>
              <a:rPr lang="en-US" dirty="0" err="1"/>
              <a:t>Lastname</a:t>
            </a:r>
            <a:endParaRPr lang="en-US" dirty="0"/>
          </a:p>
          <a:p>
            <a:pPr lvl="1"/>
            <a:r>
              <a:rPr lang="en-US" dirty="0"/>
              <a:t>Position</a:t>
            </a:r>
          </a:p>
        </p:txBody>
      </p:sp>
    </p:spTree>
    <p:extLst>
      <p:ext uri="{BB962C8B-B14F-4D97-AF65-F5344CB8AC3E}">
        <p14:creationId xmlns:p14="http://schemas.microsoft.com/office/powerpoint/2010/main" val="136383419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Blank layout - Footer only">
    <p:spTree>
      <p:nvGrpSpPr>
        <p:cNvPr id="1" name=""/>
        <p:cNvGrpSpPr/>
        <p:nvPr/>
      </p:nvGrpSpPr>
      <p:grpSpPr>
        <a:xfrm>
          <a:off x="0" y="0"/>
          <a:ext cx="0" cy="0"/>
          <a:chOff x="0" y="0"/>
          <a:chExt cx="0" cy="0"/>
        </a:xfrm>
      </p:grpSpPr>
      <p:sp>
        <p:nvSpPr>
          <p:cNvPr id="5" name="Text Placeholder 3">
            <a:extLst>
              <a:ext uri="{FF2B5EF4-FFF2-40B4-BE49-F238E27FC236}">
                <a16:creationId xmlns:a16="http://schemas.microsoft.com/office/drawing/2014/main" id="{CF81BCAF-AF32-B54A-A841-8A3C76B049E1}"/>
              </a:ext>
            </a:extLst>
          </p:cNvPr>
          <p:cNvSpPr>
            <a:spLocks noGrp="1"/>
          </p:cNvSpPr>
          <p:nvPr>
            <p:ph type="body" sz="quarter" idx="11" hasCustomPrompt="1"/>
          </p:nvPr>
        </p:nvSpPr>
        <p:spPr>
          <a:xfrm>
            <a:off x="5405574" y="6373368"/>
            <a:ext cx="1244528" cy="228600"/>
          </a:xfrm>
        </p:spPr>
        <p:txBody>
          <a:bodyPr tIns="45720" bIns="45720" anchor="ctr" anchorCtr="0"/>
          <a:lstStyle>
            <a:lvl1pPr>
              <a:defRPr sz="600" baseline="0">
                <a:solidFill>
                  <a:schemeClr val="bg2"/>
                </a:solidFill>
              </a:defRPr>
            </a:lvl1pPr>
          </a:lstStyle>
          <a:p>
            <a:pPr lvl="0"/>
            <a:r>
              <a:rPr lang="en-US" dirty="0"/>
              <a:t>Confidential Proprietary Information</a:t>
            </a:r>
          </a:p>
        </p:txBody>
      </p:sp>
      <p:sp>
        <p:nvSpPr>
          <p:cNvPr id="6" name="Text Placeholder 6">
            <a:extLst>
              <a:ext uri="{FF2B5EF4-FFF2-40B4-BE49-F238E27FC236}">
                <a16:creationId xmlns:a16="http://schemas.microsoft.com/office/drawing/2014/main" id="{F9D865BD-2019-CF45-980F-EA8F1D59DCA6}"/>
              </a:ext>
            </a:extLst>
          </p:cNvPr>
          <p:cNvSpPr>
            <a:spLocks noGrp="1"/>
          </p:cNvSpPr>
          <p:nvPr>
            <p:ph type="body" sz="quarter" idx="12" hasCustomPrompt="1"/>
          </p:nvPr>
        </p:nvSpPr>
        <p:spPr>
          <a:xfrm>
            <a:off x="3294218" y="6373368"/>
            <a:ext cx="1728216" cy="228600"/>
          </a:xfrm>
        </p:spPr>
        <p:txBody>
          <a:bodyPr tIns="45720" bIns="45720" anchor="ctr" anchorCtr="0"/>
          <a:lstStyle>
            <a:lvl1pPr>
              <a:defRPr sz="600" baseline="0">
                <a:solidFill>
                  <a:schemeClr val="tx1"/>
                </a:solidFill>
              </a:defRPr>
            </a:lvl1pPr>
          </a:lstStyle>
          <a:p>
            <a:pPr lvl="0"/>
            <a:r>
              <a:rPr lang="en-US" dirty="0"/>
              <a:t>Presentation Title</a:t>
            </a:r>
          </a:p>
        </p:txBody>
      </p:sp>
    </p:spTree>
    <p:extLst>
      <p:ext uri="{BB962C8B-B14F-4D97-AF65-F5344CB8AC3E}">
        <p14:creationId xmlns:p14="http://schemas.microsoft.com/office/powerpoint/2010/main" val="7035260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Thank you/end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FBBEB84-3AB5-4047-8A13-BF997F347DA6}"/>
              </a:ext>
            </a:extLst>
          </p:cNvPr>
          <p:cNvSpPr/>
          <p:nvPr userDrawn="1"/>
        </p:nvSpPr>
        <p:spPr>
          <a:xfrm>
            <a:off x="0" y="0"/>
            <a:ext cx="9144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b="0" i="0" dirty="0">
              <a:latin typeface="Arial" charset="0"/>
            </a:endParaRPr>
          </a:p>
        </p:txBody>
      </p:sp>
      <p:sp>
        <p:nvSpPr>
          <p:cNvPr id="2" name="Title 1">
            <a:extLst>
              <a:ext uri="{FF2B5EF4-FFF2-40B4-BE49-F238E27FC236}">
                <a16:creationId xmlns:a16="http://schemas.microsoft.com/office/drawing/2014/main" id="{27058946-A30A-DD40-BDBA-ACD4B9E80F05}"/>
              </a:ext>
            </a:extLst>
          </p:cNvPr>
          <p:cNvSpPr>
            <a:spLocks noGrp="1"/>
          </p:cNvSpPr>
          <p:nvPr>
            <p:ph type="title" hasCustomPrompt="1"/>
          </p:nvPr>
        </p:nvSpPr>
        <p:spPr>
          <a:xfrm>
            <a:off x="457201" y="2743200"/>
            <a:ext cx="8459213" cy="914400"/>
          </a:xfrm>
        </p:spPr>
        <p:txBody>
          <a:bodyPr/>
          <a:lstStyle>
            <a:lvl1pPr>
              <a:defRPr sz="6000" baseline="0">
                <a:solidFill>
                  <a:schemeClr val="bg1"/>
                </a:solidFill>
              </a:defRPr>
            </a:lvl1pPr>
          </a:lstStyle>
          <a:p>
            <a:r>
              <a:rPr lang="en-US" dirty="0"/>
              <a:t>Thank you.</a:t>
            </a:r>
          </a:p>
        </p:txBody>
      </p:sp>
      <p:pic>
        <p:nvPicPr>
          <p:cNvPr id="4" name="Picture 3">
            <a:extLst>
              <a:ext uri="{FF2B5EF4-FFF2-40B4-BE49-F238E27FC236}">
                <a16:creationId xmlns:a16="http://schemas.microsoft.com/office/drawing/2014/main" id="{6A4301AA-D18C-48AA-8F04-724F42DC345A}"/>
              </a:ext>
            </a:extLst>
          </p:cNvPr>
          <p:cNvPicPr>
            <a:picLocks noChangeAspect="1"/>
          </p:cNvPicPr>
          <p:nvPr userDrawn="1"/>
        </p:nvPicPr>
        <p:blipFill rotWithShape="1">
          <a:blip r:embed="rId2"/>
          <a:srcRect l="7424" t="21906" r="7900" b="21677"/>
          <a:stretch/>
        </p:blipFill>
        <p:spPr>
          <a:xfrm>
            <a:off x="400754" y="6308535"/>
            <a:ext cx="1420903" cy="367622"/>
          </a:xfrm>
          <a:prstGeom prst="rect">
            <a:avLst/>
          </a:prstGeom>
        </p:spPr>
      </p:pic>
    </p:spTree>
    <p:extLst>
      <p:ext uri="{BB962C8B-B14F-4D97-AF65-F5344CB8AC3E}">
        <p14:creationId xmlns:p14="http://schemas.microsoft.com/office/powerpoint/2010/main" val="42463076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Logo/end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FBBEB84-3AB5-4047-8A13-BF997F347DA6}"/>
              </a:ext>
            </a:extLst>
          </p:cNvPr>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b="0" i="0" dirty="0">
              <a:latin typeface="Arial" charset="0"/>
            </a:endParaRPr>
          </a:p>
        </p:txBody>
      </p:sp>
      <p:pic>
        <p:nvPicPr>
          <p:cNvPr id="5" name="Picture 4">
            <a:extLst>
              <a:ext uri="{FF2B5EF4-FFF2-40B4-BE49-F238E27FC236}">
                <a16:creationId xmlns:a16="http://schemas.microsoft.com/office/drawing/2014/main" id="{3C23F25A-240B-0C4B-A514-EA85E069D513}"/>
              </a:ext>
            </a:extLst>
          </p:cNvPr>
          <p:cNvPicPr>
            <a:picLocks noChangeAspect="1"/>
          </p:cNvPicPr>
          <p:nvPr userDrawn="1"/>
        </p:nvPicPr>
        <p:blipFill rotWithShape="1">
          <a:blip r:embed="rId2">
            <a:extLst>
              <a:ext uri="{28A0092B-C50C-407E-A947-70E740481C1C}">
                <a14:useLocalDpi xmlns:a14="http://schemas.microsoft.com/office/drawing/2010/main"/>
              </a:ext>
            </a:extLst>
          </a:blip>
          <a:srcRect l="-2" t="-9974" r="-5403" b="-8932"/>
          <a:stretch/>
        </p:blipFill>
        <p:spPr>
          <a:xfrm>
            <a:off x="2246714" y="2862867"/>
            <a:ext cx="4650574" cy="1132271"/>
          </a:xfrm>
          <a:prstGeom prst="rect">
            <a:avLst/>
          </a:prstGeom>
          <a:noFill/>
          <a:ln>
            <a:noFill/>
          </a:ln>
        </p:spPr>
      </p:pic>
    </p:spTree>
    <p:extLst>
      <p:ext uri="{BB962C8B-B14F-4D97-AF65-F5344CB8AC3E}">
        <p14:creationId xmlns:p14="http://schemas.microsoft.com/office/powerpoint/2010/main" val="385128931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18" Type="http://schemas.openxmlformats.org/officeDocument/2006/relationships/slideLayout" Target="../slideLayouts/slideLayout48.xml"/><Relationship Id="rId3" Type="http://schemas.openxmlformats.org/officeDocument/2006/relationships/slideLayout" Target="../slideLayouts/slideLayout33.xml"/><Relationship Id="rId21" Type="http://schemas.openxmlformats.org/officeDocument/2006/relationships/slideLayout" Target="../slideLayouts/slideLayout51.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slideLayout" Target="../slideLayouts/slideLayout47.xml"/><Relationship Id="rId2" Type="http://schemas.openxmlformats.org/officeDocument/2006/relationships/slideLayout" Target="../slideLayouts/slideLayout32.xml"/><Relationship Id="rId16" Type="http://schemas.openxmlformats.org/officeDocument/2006/relationships/slideLayout" Target="../slideLayouts/slideLayout46.xml"/><Relationship Id="rId20" Type="http://schemas.openxmlformats.org/officeDocument/2006/relationships/slideLayout" Target="../slideLayouts/slideLayout50.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24" Type="http://schemas.openxmlformats.org/officeDocument/2006/relationships/image" Target="../media/image1.png"/><Relationship Id="rId5" Type="http://schemas.openxmlformats.org/officeDocument/2006/relationships/slideLayout" Target="../slideLayouts/slideLayout35.xml"/><Relationship Id="rId15" Type="http://schemas.openxmlformats.org/officeDocument/2006/relationships/slideLayout" Target="../slideLayouts/slideLayout45.xml"/><Relationship Id="rId23" Type="http://schemas.openxmlformats.org/officeDocument/2006/relationships/theme" Target="../theme/theme2.xml"/><Relationship Id="rId10" Type="http://schemas.openxmlformats.org/officeDocument/2006/relationships/slideLayout" Target="../slideLayouts/slideLayout40.xml"/><Relationship Id="rId19" Type="http://schemas.openxmlformats.org/officeDocument/2006/relationships/slideLayout" Target="../slideLayouts/slideLayout49.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 Id="rId22" Type="http://schemas.openxmlformats.org/officeDocument/2006/relationships/slideLayout" Target="../slideLayouts/slideLayout5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theme" Target="../theme/theme3.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image" Target="../media/image5.emf"/></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67.xml"/><Relationship Id="rId7" Type="http://schemas.openxmlformats.org/officeDocument/2006/relationships/slideLayout" Target="../slideLayouts/slideLayout71.xml"/><Relationship Id="rId2" Type="http://schemas.openxmlformats.org/officeDocument/2006/relationships/slideLayout" Target="../slideLayouts/slideLayout66.xml"/><Relationship Id="rId1" Type="http://schemas.openxmlformats.org/officeDocument/2006/relationships/slideLayout" Target="../slideLayouts/slideLayout65.xml"/><Relationship Id="rId6" Type="http://schemas.openxmlformats.org/officeDocument/2006/relationships/slideLayout" Target="../slideLayouts/slideLayout70.xml"/><Relationship Id="rId5" Type="http://schemas.openxmlformats.org/officeDocument/2006/relationships/slideLayout" Target="../slideLayouts/slideLayout69.xml"/><Relationship Id="rId4" Type="http://schemas.openxmlformats.org/officeDocument/2006/relationships/slideLayout" Target="../slideLayouts/slideLayout68.xml"/><Relationship Id="rId9" Type="http://schemas.openxmlformats.org/officeDocument/2006/relationships/image" Target="../media/image5.emf"/></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9.xml"/><Relationship Id="rId13" Type="http://schemas.openxmlformats.org/officeDocument/2006/relationships/slideLayout" Target="../slideLayouts/slideLayout84.xml"/><Relationship Id="rId18" Type="http://schemas.openxmlformats.org/officeDocument/2006/relationships/slideLayout" Target="../slideLayouts/slideLayout89.xml"/><Relationship Id="rId26" Type="http://schemas.openxmlformats.org/officeDocument/2006/relationships/slideLayout" Target="../slideLayouts/slideLayout97.xml"/><Relationship Id="rId3" Type="http://schemas.openxmlformats.org/officeDocument/2006/relationships/slideLayout" Target="../slideLayouts/slideLayout74.xml"/><Relationship Id="rId21" Type="http://schemas.openxmlformats.org/officeDocument/2006/relationships/slideLayout" Target="../slideLayouts/slideLayout92.xml"/><Relationship Id="rId7" Type="http://schemas.openxmlformats.org/officeDocument/2006/relationships/slideLayout" Target="../slideLayouts/slideLayout78.xml"/><Relationship Id="rId12" Type="http://schemas.openxmlformats.org/officeDocument/2006/relationships/slideLayout" Target="../slideLayouts/slideLayout83.xml"/><Relationship Id="rId17" Type="http://schemas.openxmlformats.org/officeDocument/2006/relationships/slideLayout" Target="../slideLayouts/slideLayout88.xml"/><Relationship Id="rId25" Type="http://schemas.openxmlformats.org/officeDocument/2006/relationships/slideLayout" Target="../slideLayouts/slideLayout96.xml"/><Relationship Id="rId2" Type="http://schemas.openxmlformats.org/officeDocument/2006/relationships/slideLayout" Target="../slideLayouts/slideLayout73.xml"/><Relationship Id="rId16" Type="http://schemas.openxmlformats.org/officeDocument/2006/relationships/slideLayout" Target="../slideLayouts/slideLayout87.xml"/><Relationship Id="rId20" Type="http://schemas.openxmlformats.org/officeDocument/2006/relationships/slideLayout" Target="../slideLayouts/slideLayout91.xml"/><Relationship Id="rId29" Type="http://schemas.openxmlformats.org/officeDocument/2006/relationships/slideLayout" Target="../slideLayouts/slideLayout100.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24" Type="http://schemas.openxmlformats.org/officeDocument/2006/relationships/slideLayout" Target="../slideLayouts/slideLayout95.xml"/><Relationship Id="rId32" Type="http://schemas.openxmlformats.org/officeDocument/2006/relationships/image" Target="../media/image1.png"/><Relationship Id="rId5" Type="http://schemas.openxmlformats.org/officeDocument/2006/relationships/slideLayout" Target="../slideLayouts/slideLayout76.xml"/><Relationship Id="rId15" Type="http://schemas.openxmlformats.org/officeDocument/2006/relationships/slideLayout" Target="../slideLayouts/slideLayout86.xml"/><Relationship Id="rId23" Type="http://schemas.openxmlformats.org/officeDocument/2006/relationships/slideLayout" Target="../slideLayouts/slideLayout94.xml"/><Relationship Id="rId28" Type="http://schemas.openxmlformats.org/officeDocument/2006/relationships/slideLayout" Target="../slideLayouts/slideLayout99.xml"/><Relationship Id="rId10" Type="http://schemas.openxmlformats.org/officeDocument/2006/relationships/slideLayout" Target="../slideLayouts/slideLayout81.xml"/><Relationship Id="rId19" Type="http://schemas.openxmlformats.org/officeDocument/2006/relationships/slideLayout" Target="../slideLayouts/slideLayout90.xml"/><Relationship Id="rId31" Type="http://schemas.openxmlformats.org/officeDocument/2006/relationships/theme" Target="../theme/theme5.xml"/><Relationship Id="rId4" Type="http://schemas.openxmlformats.org/officeDocument/2006/relationships/slideLayout" Target="../slideLayouts/slideLayout75.xml"/><Relationship Id="rId9" Type="http://schemas.openxmlformats.org/officeDocument/2006/relationships/slideLayout" Target="../slideLayouts/slideLayout80.xml"/><Relationship Id="rId14" Type="http://schemas.openxmlformats.org/officeDocument/2006/relationships/slideLayout" Target="../slideLayouts/slideLayout85.xml"/><Relationship Id="rId22" Type="http://schemas.openxmlformats.org/officeDocument/2006/relationships/slideLayout" Target="../slideLayouts/slideLayout93.xml"/><Relationship Id="rId27" Type="http://schemas.openxmlformats.org/officeDocument/2006/relationships/slideLayout" Target="../slideLayouts/slideLayout98.xml"/><Relationship Id="rId30" Type="http://schemas.openxmlformats.org/officeDocument/2006/relationships/slideLayout" Target="../slideLayouts/slideLayout101.xml"/></Relationships>
</file>

<file path=ppt/slideMasters/_rels/slideMaster6.xml.rels><?xml version="1.0" encoding="UTF-8" standalone="yes"?>
<Relationships xmlns="http://schemas.openxmlformats.org/package/2006/relationships"><Relationship Id="rId13" Type="http://schemas.openxmlformats.org/officeDocument/2006/relationships/slideLayout" Target="../slideLayouts/slideLayout114.xml"/><Relationship Id="rId18" Type="http://schemas.openxmlformats.org/officeDocument/2006/relationships/slideLayout" Target="../slideLayouts/slideLayout119.xml"/><Relationship Id="rId26" Type="http://schemas.openxmlformats.org/officeDocument/2006/relationships/slideLayout" Target="../slideLayouts/slideLayout127.xml"/><Relationship Id="rId3" Type="http://schemas.openxmlformats.org/officeDocument/2006/relationships/slideLayout" Target="../slideLayouts/slideLayout104.xml"/><Relationship Id="rId21" Type="http://schemas.openxmlformats.org/officeDocument/2006/relationships/slideLayout" Target="../slideLayouts/slideLayout122.xml"/><Relationship Id="rId34" Type="http://schemas.openxmlformats.org/officeDocument/2006/relationships/image" Target="../media/image1.png"/><Relationship Id="rId7" Type="http://schemas.openxmlformats.org/officeDocument/2006/relationships/slideLayout" Target="../slideLayouts/slideLayout108.xml"/><Relationship Id="rId12" Type="http://schemas.openxmlformats.org/officeDocument/2006/relationships/slideLayout" Target="../slideLayouts/slideLayout113.xml"/><Relationship Id="rId17" Type="http://schemas.openxmlformats.org/officeDocument/2006/relationships/slideLayout" Target="../slideLayouts/slideLayout118.xml"/><Relationship Id="rId25" Type="http://schemas.openxmlformats.org/officeDocument/2006/relationships/slideLayout" Target="../slideLayouts/slideLayout126.xml"/><Relationship Id="rId33" Type="http://schemas.openxmlformats.org/officeDocument/2006/relationships/theme" Target="../theme/theme6.xml"/><Relationship Id="rId2" Type="http://schemas.openxmlformats.org/officeDocument/2006/relationships/slideLayout" Target="../slideLayouts/slideLayout103.xml"/><Relationship Id="rId16" Type="http://schemas.openxmlformats.org/officeDocument/2006/relationships/slideLayout" Target="../slideLayouts/slideLayout117.xml"/><Relationship Id="rId20" Type="http://schemas.openxmlformats.org/officeDocument/2006/relationships/slideLayout" Target="../slideLayouts/slideLayout121.xml"/><Relationship Id="rId29" Type="http://schemas.openxmlformats.org/officeDocument/2006/relationships/slideLayout" Target="../slideLayouts/slideLayout130.xml"/><Relationship Id="rId1" Type="http://schemas.openxmlformats.org/officeDocument/2006/relationships/slideLayout" Target="../slideLayouts/slideLayout102.xml"/><Relationship Id="rId6" Type="http://schemas.openxmlformats.org/officeDocument/2006/relationships/slideLayout" Target="../slideLayouts/slideLayout107.xml"/><Relationship Id="rId11" Type="http://schemas.openxmlformats.org/officeDocument/2006/relationships/slideLayout" Target="../slideLayouts/slideLayout112.xml"/><Relationship Id="rId24" Type="http://schemas.openxmlformats.org/officeDocument/2006/relationships/slideLayout" Target="../slideLayouts/slideLayout125.xml"/><Relationship Id="rId32" Type="http://schemas.openxmlformats.org/officeDocument/2006/relationships/slideLayout" Target="../slideLayouts/slideLayout133.xml"/><Relationship Id="rId5" Type="http://schemas.openxmlformats.org/officeDocument/2006/relationships/slideLayout" Target="../slideLayouts/slideLayout106.xml"/><Relationship Id="rId15" Type="http://schemas.openxmlformats.org/officeDocument/2006/relationships/slideLayout" Target="../slideLayouts/slideLayout116.xml"/><Relationship Id="rId23" Type="http://schemas.openxmlformats.org/officeDocument/2006/relationships/slideLayout" Target="../slideLayouts/slideLayout124.xml"/><Relationship Id="rId28" Type="http://schemas.openxmlformats.org/officeDocument/2006/relationships/slideLayout" Target="../slideLayouts/slideLayout129.xml"/><Relationship Id="rId10" Type="http://schemas.openxmlformats.org/officeDocument/2006/relationships/slideLayout" Target="../slideLayouts/slideLayout111.xml"/><Relationship Id="rId19" Type="http://schemas.openxmlformats.org/officeDocument/2006/relationships/slideLayout" Target="../slideLayouts/slideLayout120.xml"/><Relationship Id="rId31" Type="http://schemas.openxmlformats.org/officeDocument/2006/relationships/slideLayout" Target="../slideLayouts/slideLayout132.xml"/><Relationship Id="rId4" Type="http://schemas.openxmlformats.org/officeDocument/2006/relationships/slideLayout" Target="../slideLayouts/slideLayout105.xml"/><Relationship Id="rId9" Type="http://schemas.openxmlformats.org/officeDocument/2006/relationships/slideLayout" Target="../slideLayouts/slideLayout110.xml"/><Relationship Id="rId14" Type="http://schemas.openxmlformats.org/officeDocument/2006/relationships/slideLayout" Target="../slideLayouts/slideLayout115.xml"/><Relationship Id="rId22" Type="http://schemas.openxmlformats.org/officeDocument/2006/relationships/slideLayout" Target="../slideLayouts/slideLayout123.xml"/><Relationship Id="rId27" Type="http://schemas.openxmlformats.org/officeDocument/2006/relationships/slideLayout" Target="../slideLayouts/slideLayout128.xml"/><Relationship Id="rId30" Type="http://schemas.openxmlformats.org/officeDocument/2006/relationships/slideLayout" Target="../slideLayouts/slideLayout131.xml"/><Relationship Id="rId8" Type="http://schemas.openxmlformats.org/officeDocument/2006/relationships/slideLayout" Target="../slideLayouts/slideLayout10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41.xml"/><Relationship Id="rId13" Type="http://schemas.openxmlformats.org/officeDocument/2006/relationships/slideLayout" Target="../slideLayouts/slideLayout146.xml"/><Relationship Id="rId18" Type="http://schemas.openxmlformats.org/officeDocument/2006/relationships/slideLayout" Target="../slideLayouts/slideLayout151.xml"/><Relationship Id="rId26" Type="http://schemas.openxmlformats.org/officeDocument/2006/relationships/slideLayout" Target="../slideLayouts/slideLayout159.xml"/><Relationship Id="rId3" Type="http://schemas.openxmlformats.org/officeDocument/2006/relationships/slideLayout" Target="../slideLayouts/slideLayout136.xml"/><Relationship Id="rId21" Type="http://schemas.openxmlformats.org/officeDocument/2006/relationships/slideLayout" Target="../slideLayouts/slideLayout154.xml"/><Relationship Id="rId7" Type="http://schemas.openxmlformats.org/officeDocument/2006/relationships/slideLayout" Target="../slideLayouts/slideLayout140.xml"/><Relationship Id="rId12" Type="http://schemas.openxmlformats.org/officeDocument/2006/relationships/slideLayout" Target="../slideLayouts/slideLayout145.xml"/><Relationship Id="rId17" Type="http://schemas.openxmlformats.org/officeDocument/2006/relationships/slideLayout" Target="../slideLayouts/slideLayout150.xml"/><Relationship Id="rId25" Type="http://schemas.openxmlformats.org/officeDocument/2006/relationships/slideLayout" Target="../slideLayouts/slideLayout158.xml"/><Relationship Id="rId2" Type="http://schemas.openxmlformats.org/officeDocument/2006/relationships/slideLayout" Target="../slideLayouts/slideLayout135.xml"/><Relationship Id="rId16" Type="http://schemas.openxmlformats.org/officeDocument/2006/relationships/slideLayout" Target="../slideLayouts/slideLayout149.xml"/><Relationship Id="rId20" Type="http://schemas.openxmlformats.org/officeDocument/2006/relationships/slideLayout" Target="../slideLayouts/slideLayout153.xml"/><Relationship Id="rId29" Type="http://schemas.openxmlformats.org/officeDocument/2006/relationships/slideLayout" Target="../slideLayouts/slideLayout162.xml"/><Relationship Id="rId1" Type="http://schemas.openxmlformats.org/officeDocument/2006/relationships/slideLayout" Target="../slideLayouts/slideLayout134.xml"/><Relationship Id="rId6" Type="http://schemas.openxmlformats.org/officeDocument/2006/relationships/slideLayout" Target="../slideLayouts/slideLayout139.xml"/><Relationship Id="rId11" Type="http://schemas.openxmlformats.org/officeDocument/2006/relationships/slideLayout" Target="../slideLayouts/slideLayout144.xml"/><Relationship Id="rId24" Type="http://schemas.openxmlformats.org/officeDocument/2006/relationships/slideLayout" Target="../slideLayouts/slideLayout157.xml"/><Relationship Id="rId32" Type="http://schemas.openxmlformats.org/officeDocument/2006/relationships/image" Target="../media/image1.png"/><Relationship Id="rId5" Type="http://schemas.openxmlformats.org/officeDocument/2006/relationships/slideLayout" Target="../slideLayouts/slideLayout138.xml"/><Relationship Id="rId15" Type="http://schemas.openxmlformats.org/officeDocument/2006/relationships/slideLayout" Target="../slideLayouts/slideLayout148.xml"/><Relationship Id="rId23" Type="http://schemas.openxmlformats.org/officeDocument/2006/relationships/slideLayout" Target="../slideLayouts/slideLayout156.xml"/><Relationship Id="rId28" Type="http://schemas.openxmlformats.org/officeDocument/2006/relationships/slideLayout" Target="../slideLayouts/slideLayout161.xml"/><Relationship Id="rId10" Type="http://schemas.openxmlformats.org/officeDocument/2006/relationships/slideLayout" Target="../slideLayouts/slideLayout143.xml"/><Relationship Id="rId19" Type="http://schemas.openxmlformats.org/officeDocument/2006/relationships/slideLayout" Target="../slideLayouts/slideLayout152.xml"/><Relationship Id="rId31" Type="http://schemas.openxmlformats.org/officeDocument/2006/relationships/theme" Target="../theme/theme7.xml"/><Relationship Id="rId4" Type="http://schemas.openxmlformats.org/officeDocument/2006/relationships/slideLayout" Target="../slideLayouts/slideLayout137.xml"/><Relationship Id="rId9" Type="http://schemas.openxmlformats.org/officeDocument/2006/relationships/slideLayout" Target="../slideLayouts/slideLayout142.xml"/><Relationship Id="rId14" Type="http://schemas.openxmlformats.org/officeDocument/2006/relationships/slideLayout" Target="../slideLayouts/slideLayout147.xml"/><Relationship Id="rId22" Type="http://schemas.openxmlformats.org/officeDocument/2006/relationships/slideLayout" Target="../slideLayouts/slideLayout155.xml"/><Relationship Id="rId27" Type="http://schemas.openxmlformats.org/officeDocument/2006/relationships/slideLayout" Target="../slideLayouts/slideLayout160.xml"/><Relationship Id="rId30" Type="http://schemas.openxmlformats.org/officeDocument/2006/relationships/slideLayout" Target="../slideLayouts/slideLayout16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04399669-4266-4DF0-A675-746A976F403D}"/>
              </a:ext>
            </a:extLst>
          </p:cNvPr>
          <p:cNvSpPr>
            <a:spLocks noGrp="1" noChangeArrowheads="1"/>
          </p:cNvSpPr>
          <p:nvPr>
            <p:ph type="title"/>
          </p:nvPr>
        </p:nvSpPr>
        <p:spPr bwMode="auto">
          <a:xfrm>
            <a:off x="457200" y="292100"/>
            <a:ext cx="822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Title</a:t>
            </a:r>
          </a:p>
        </p:txBody>
      </p:sp>
      <p:sp>
        <p:nvSpPr>
          <p:cNvPr id="1027" name="Text Placeholder 2">
            <a:extLst>
              <a:ext uri="{FF2B5EF4-FFF2-40B4-BE49-F238E27FC236}">
                <a16:creationId xmlns:a16="http://schemas.microsoft.com/office/drawing/2014/main" id="{823D73E7-A3F2-45CA-9500-1A437C1E0185}"/>
              </a:ext>
            </a:extLst>
          </p:cNvPr>
          <p:cNvSpPr>
            <a:spLocks noGrp="1" noChangeArrowheads="1"/>
          </p:cNvSpPr>
          <p:nvPr>
            <p:ph type="body" idx="1"/>
          </p:nvPr>
        </p:nvSpPr>
        <p:spPr bwMode="auto">
          <a:xfrm>
            <a:off x="457200" y="1143000"/>
            <a:ext cx="82296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 name="Content Placeholder 8">
            <a:extLst>
              <a:ext uri="{FF2B5EF4-FFF2-40B4-BE49-F238E27FC236}">
                <a16:creationId xmlns:a16="http://schemas.microsoft.com/office/drawing/2014/main" id="{7B865419-1CF3-452A-9717-BA25DE5C8272}"/>
              </a:ext>
            </a:extLst>
          </p:cNvPr>
          <p:cNvSpPr txBox="1">
            <a:spLocks/>
          </p:cNvSpPr>
          <p:nvPr userDrawn="1"/>
        </p:nvSpPr>
        <p:spPr>
          <a:xfrm>
            <a:off x="8593138" y="6375400"/>
            <a:ext cx="550862" cy="228600"/>
          </a:xfrm>
          <a:prstGeom prst="rect">
            <a:avLst/>
          </a:prstGeom>
        </p:spPr>
        <p:txBody>
          <a:bodyPr anchor="ctr"/>
          <a:lstStyle>
            <a:lvl1pPr marL="0" indent="0" algn="l" defTabSz="914400" rtl="0" eaLnBrk="1" latinLnBrk="0" hangingPunct="1">
              <a:spcBef>
                <a:spcPts val="600"/>
              </a:spcBef>
              <a:spcAft>
                <a:spcPts val="0"/>
              </a:spcAft>
              <a:buClrTx/>
              <a:buFontTx/>
              <a:buNone/>
              <a:tabLst>
                <a:tab pos="1201738" algn="l"/>
              </a:tabLst>
              <a:defRPr sz="8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fontAlgn="auto">
              <a:defRPr/>
            </a:pPr>
            <a:r>
              <a:rPr lang="en-US" sz="600" dirty="0">
                <a:solidFill>
                  <a:schemeClr val="bg2"/>
                </a:solidFill>
                <a:latin typeface="Arial" charset="0"/>
                <a:cs typeface="Arial" charset="0"/>
              </a:rPr>
              <a:t> </a:t>
            </a:r>
            <a:fld id="{0CBA1078-FE88-4B5B-8420-0406A90B9972}" type="slidenum">
              <a:rPr lang="en-US" sz="600" smtClean="0">
                <a:solidFill>
                  <a:schemeClr val="bg2"/>
                </a:solidFill>
                <a:latin typeface="Arial" charset="0"/>
                <a:ea typeface="Arial" charset="0"/>
                <a:cs typeface="Arial" charset="0"/>
              </a:rPr>
              <a:pPr algn="ctr" fontAlgn="auto">
                <a:defRPr/>
              </a:pPr>
              <a:t>‹#›</a:t>
            </a:fld>
            <a:endParaRPr lang="en-US" sz="600" dirty="0">
              <a:solidFill>
                <a:schemeClr val="bg2"/>
              </a:solidFill>
              <a:latin typeface="Arial" charset="0"/>
              <a:ea typeface="Arial" charset="0"/>
              <a:cs typeface="Arial" charset="0"/>
            </a:endParaRPr>
          </a:p>
        </p:txBody>
      </p:sp>
      <p:pic>
        <p:nvPicPr>
          <p:cNvPr id="1029" name="Picture 6">
            <a:extLst>
              <a:ext uri="{FF2B5EF4-FFF2-40B4-BE49-F238E27FC236}">
                <a16:creationId xmlns:a16="http://schemas.microsoft.com/office/drawing/2014/main" id="{218A0351-4AF0-4D7D-8BE0-76DCB78AF8F2}"/>
              </a:ext>
            </a:extLst>
          </p:cNvPr>
          <p:cNvPicPr>
            <a:picLocks noChangeAspect="1" noChangeArrowheads="1"/>
          </p:cNvPicPr>
          <p:nvPr userDrawn="1"/>
        </p:nvPicPr>
        <p:blipFill>
          <a:blip r:embed="rId32">
            <a:extLst>
              <a:ext uri="{28A0092B-C50C-407E-A947-70E740481C1C}">
                <a14:useLocalDpi xmlns:a14="http://schemas.microsoft.com/office/drawing/2010/main" val="0"/>
              </a:ext>
            </a:extLst>
          </a:blip>
          <a:srcRect l="-2" t="-9975" r="-5403" b="-8932"/>
          <a:stretch>
            <a:fillRect/>
          </a:stretch>
        </p:blipFill>
        <p:spPr bwMode="auto">
          <a:xfrm>
            <a:off x="457200" y="6319838"/>
            <a:ext cx="13843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ooter Placeholder 4">
            <a:extLst>
              <a:ext uri="{FF2B5EF4-FFF2-40B4-BE49-F238E27FC236}">
                <a16:creationId xmlns:a16="http://schemas.microsoft.com/office/drawing/2014/main" id="{C008C508-678D-43D1-B2A6-A9C1F6B3B1AF}"/>
              </a:ext>
            </a:extLst>
          </p:cNvPr>
          <p:cNvSpPr txBox="1">
            <a:spLocks/>
          </p:cNvSpPr>
          <p:nvPr userDrawn="1"/>
        </p:nvSpPr>
        <p:spPr>
          <a:xfrm>
            <a:off x="1841500" y="6337300"/>
            <a:ext cx="4962525" cy="365125"/>
          </a:xfrm>
          <a:prstGeom prst="rect">
            <a:avLst/>
          </a:prstGeom>
        </p:spPr>
        <p:txBody>
          <a:bodyPr lIns="36000" anchor="b"/>
          <a:lstStyle>
            <a:lvl1pPr algn="l">
              <a:defRPr sz="1000" baseline="0">
                <a:solidFill>
                  <a:schemeClr val="bg1">
                    <a:lumMod val="50000"/>
                  </a:schemeClr>
                </a:solidFill>
                <a:latin typeface="Arial" charset="0"/>
                <a:ea typeface="Arial" charset="0"/>
                <a:cs typeface="Arial" charset="0"/>
              </a:defRPr>
            </a:lvl1pPr>
          </a:lstStyle>
          <a:p>
            <a:pPr defTabSz="457200" eaLnBrk="1" fontAlgn="auto" hangingPunct="1">
              <a:spcBef>
                <a:spcPts val="0"/>
              </a:spcBef>
              <a:spcAft>
                <a:spcPts val="0"/>
              </a:spcAft>
              <a:defRPr/>
            </a:pPr>
            <a:r>
              <a:rPr lang="nb-NO" dirty="0"/>
              <a:t>L0121010541[exp0322][All States][DC,GU,MP,PR,VI]</a:t>
            </a:r>
          </a:p>
          <a:p>
            <a:pPr defTabSz="457200" eaLnBrk="1" fontAlgn="auto" hangingPunct="1">
              <a:spcBef>
                <a:spcPts val="0"/>
              </a:spcBef>
              <a:spcAft>
                <a:spcPts val="0"/>
              </a:spcAft>
              <a:defRPr/>
            </a:pPr>
            <a:r>
              <a:rPr lang="en-US" dirty="0">
                <a:solidFill>
                  <a:srgbClr val="75787B"/>
                </a:solidFill>
                <a:latin typeface="+mn-lt"/>
              </a:rPr>
              <a:t>Metropolitan Life Insurance Company, New York, NY 10166 © 2021 MSS</a:t>
            </a:r>
          </a:p>
        </p:txBody>
      </p:sp>
    </p:spTree>
  </p:cSld>
  <p:clrMap bg1="lt1" tx1="dk1" bg2="lt2" tx2="dk2" accent1="accent1" accent2="accent2" accent3="accent3" accent4="accent4" accent5="accent5" accent6="accent6" hlink="hlink" folHlink="folHlink"/>
  <p:sldLayoutIdLst>
    <p:sldLayoutId id="2147483993" r:id="rId1"/>
    <p:sldLayoutId id="2147483994" r:id="rId2"/>
    <p:sldLayoutId id="2147483995" r:id="rId3"/>
    <p:sldLayoutId id="2147483966" r:id="rId4"/>
    <p:sldLayoutId id="2147483996" r:id="rId5"/>
    <p:sldLayoutId id="2147483997" r:id="rId6"/>
    <p:sldLayoutId id="2147483998" r:id="rId7"/>
    <p:sldLayoutId id="2147483999" r:id="rId8"/>
    <p:sldLayoutId id="2147483967" r:id="rId9"/>
    <p:sldLayoutId id="2147484000" r:id="rId10"/>
    <p:sldLayoutId id="2147483968" r:id="rId11"/>
    <p:sldLayoutId id="2147483969" r:id="rId12"/>
    <p:sldLayoutId id="2147483970" r:id="rId13"/>
    <p:sldLayoutId id="2147483971" r:id="rId14"/>
    <p:sldLayoutId id="2147483972" r:id="rId15"/>
    <p:sldLayoutId id="2147484001" r:id="rId16"/>
    <p:sldLayoutId id="2147483973" r:id="rId17"/>
    <p:sldLayoutId id="2147483974" r:id="rId18"/>
    <p:sldLayoutId id="2147483975" r:id="rId19"/>
    <p:sldLayoutId id="2147483976" r:id="rId20"/>
    <p:sldLayoutId id="2147484002" r:id="rId21"/>
    <p:sldLayoutId id="2147484003" r:id="rId22"/>
    <p:sldLayoutId id="2147484004" r:id="rId23"/>
    <p:sldLayoutId id="2147484005" r:id="rId24"/>
    <p:sldLayoutId id="2147484006" r:id="rId25"/>
    <p:sldLayoutId id="2147483977" r:id="rId26"/>
    <p:sldLayoutId id="2147484007" r:id="rId27"/>
    <p:sldLayoutId id="2147484008" r:id="rId28"/>
    <p:sldLayoutId id="2147484009" r:id="rId29"/>
    <p:sldLayoutId id="2147483978" r:id="rId30"/>
  </p:sldLayoutIdLst>
  <p:transition>
    <p:fade/>
  </p:transition>
  <p:hf hdr="0" ftr="0" dt="0"/>
  <p:txStyles>
    <p:titleStyle>
      <a:lvl1pPr algn="l" rtl="0" eaLnBrk="0" fontAlgn="base" hangingPunct="0">
        <a:lnSpc>
          <a:spcPct val="90000"/>
        </a:lnSpc>
        <a:spcBef>
          <a:spcPct val="0"/>
        </a:spcBef>
        <a:spcAft>
          <a:spcPct val="0"/>
        </a:spcAft>
        <a:defRPr sz="2800" b="1" kern="1200">
          <a:solidFill>
            <a:schemeClr val="accent1"/>
          </a:solidFill>
          <a:latin typeface="Georgia" panose="02040502050405020303" pitchFamily="18" charset="0"/>
          <a:ea typeface="Georgia" panose="02040502050405020303" pitchFamily="18" charset="0"/>
          <a:cs typeface="Georgia" panose="02040502050405020303" pitchFamily="18" charset="0"/>
        </a:defRPr>
      </a:lvl1pPr>
      <a:lvl2pPr algn="l" rtl="0" eaLnBrk="0" fontAlgn="base" hangingPunct="0">
        <a:lnSpc>
          <a:spcPct val="90000"/>
        </a:lnSpc>
        <a:spcBef>
          <a:spcPct val="0"/>
        </a:spcBef>
        <a:spcAft>
          <a:spcPct val="0"/>
        </a:spcAft>
        <a:defRPr sz="2800" b="1">
          <a:solidFill>
            <a:schemeClr val="accent1"/>
          </a:solidFill>
          <a:latin typeface="Georgia" panose="02040502050405020303" pitchFamily="18" charset="0"/>
          <a:ea typeface="Georgia" panose="02040502050405020303" pitchFamily="18" charset="0"/>
          <a:cs typeface="Georgia" panose="02040502050405020303" pitchFamily="18" charset="0"/>
        </a:defRPr>
      </a:lvl2pPr>
      <a:lvl3pPr algn="l" rtl="0" eaLnBrk="0" fontAlgn="base" hangingPunct="0">
        <a:lnSpc>
          <a:spcPct val="90000"/>
        </a:lnSpc>
        <a:spcBef>
          <a:spcPct val="0"/>
        </a:spcBef>
        <a:spcAft>
          <a:spcPct val="0"/>
        </a:spcAft>
        <a:defRPr sz="2800" b="1">
          <a:solidFill>
            <a:schemeClr val="accent1"/>
          </a:solidFill>
          <a:latin typeface="Georgia" panose="02040502050405020303" pitchFamily="18" charset="0"/>
          <a:ea typeface="Georgia" panose="02040502050405020303" pitchFamily="18" charset="0"/>
          <a:cs typeface="Georgia" panose="02040502050405020303" pitchFamily="18" charset="0"/>
        </a:defRPr>
      </a:lvl3pPr>
      <a:lvl4pPr algn="l" rtl="0" eaLnBrk="0" fontAlgn="base" hangingPunct="0">
        <a:lnSpc>
          <a:spcPct val="90000"/>
        </a:lnSpc>
        <a:spcBef>
          <a:spcPct val="0"/>
        </a:spcBef>
        <a:spcAft>
          <a:spcPct val="0"/>
        </a:spcAft>
        <a:defRPr sz="2800" b="1">
          <a:solidFill>
            <a:schemeClr val="accent1"/>
          </a:solidFill>
          <a:latin typeface="Georgia" panose="02040502050405020303" pitchFamily="18" charset="0"/>
          <a:ea typeface="Georgia" panose="02040502050405020303" pitchFamily="18" charset="0"/>
          <a:cs typeface="Georgia" panose="02040502050405020303" pitchFamily="18" charset="0"/>
        </a:defRPr>
      </a:lvl4pPr>
      <a:lvl5pPr algn="l" rtl="0" eaLnBrk="0" fontAlgn="base" hangingPunct="0">
        <a:lnSpc>
          <a:spcPct val="90000"/>
        </a:lnSpc>
        <a:spcBef>
          <a:spcPct val="0"/>
        </a:spcBef>
        <a:spcAft>
          <a:spcPct val="0"/>
        </a:spcAft>
        <a:defRPr sz="2800" b="1">
          <a:solidFill>
            <a:schemeClr val="accent1"/>
          </a:solidFill>
          <a:latin typeface="Georgia" panose="02040502050405020303" pitchFamily="18" charset="0"/>
          <a:ea typeface="Georgia" panose="02040502050405020303" pitchFamily="18" charset="0"/>
          <a:cs typeface="Georgia" panose="02040502050405020303" pitchFamily="18" charset="0"/>
        </a:defRPr>
      </a:lvl5pPr>
      <a:lvl6pPr marL="457200" algn="l" rtl="0" fontAlgn="base">
        <a:lnSpc>
          <a:spcPct val="90000"/>
        </a:lnSpc>
        <a:spcBef>
          <a:spcPct val="0"/>
        </a:spcBef>
        <a:spcAft>
          <a:spcPct val="0"/>
        </a:spcAft>
        <a:defRPr sz="2800" b="1">
          <a:solidFill>
            <a:schemeClr val="accent1"/>
          </a:solidFill>
          <a:latin typeface="Georgia" panose="02040502050405020303" pitchFamily="18" charset="0"/>
          <a:ea typeface="Georgia" panose="02040502050405020303" pitchFamily="18" charset="0"/>
          <a:cs typeface="Georgia" panose="02040502050405020303" pitchFamily="18" charset="0"/>
        </a:defRPr>
      </a:lvl6pPr>
      <a:lvl7pPr marL="914400" algn="l" rtl="0" fontAlgn="base">
        <a:lnSpc>
          <a:spcPct val="90000"/>
        </a:lnSpc>
        <a:spcBef>
          <a:spcPct val="0"/>
        </a:spcBef>
        <a:spcAft>
          <a:spcPct val="0"/>
        </a:spcAft>
        <a:defRPr sz="2800" b="1">
          <a:solidFill>
            <a:schemeClr val="accent1"/>
          </a:solidFill>
          <a:latin typeface="Georgia" panose="02040502050405020303" pitchFamily="18" charset="0"/>
          <a:ea typeface="Georgia" panose="02040502050405020303" pitchFamily="18" charset="0"/>
          <a:cs typeface="Georgia" panose="02040502050405020303" pitchFamily="18" charset="0"/>
        </a:defRPr>
      </a:lvl7pPr>
      <a:lvl8pPr marL="1371600" algn="l" rtl="0" fontAlgn="base">
        <a:lnSpc>
          <a:spcPct val="90000"/>
        </a:lnSpc>
        <a:spcBef>
          <a:spcPct val="0"/>
        </a:spcBef>
        <a:spcAft>
          <a:spcPct val="0"/>
        </a:spcAft>
        <a:defRPr sz="2800" b="1">
          <a:solidFill>
            <a:schemeClr val="accent1"/>
          </a:solidFill>
          <a:latin typeface="Georgia" panose="02040502050405020303" pitchFamily="18" charset="0"/>
          <a:ea typeface="Georgia" panose="02040502050405020303" pitchFamily="18" charset="0"/>
          <a:cs typeface="Georgia" panose="02040502050405020303" pitchFamily="18" charset="0"/>
        </a:defRPr>
      </a:lvl8pPr>
      <a:lvl9pPr marL="1828800" algn="l" rtl="0" fontAlgn="base">
        <a:lnSpc>
          <a:spcPct val="90000"/>
        </a:lnSpc>
        <a:spcBef>
          <a:spcPct val="0"/>
        </a:spcBef>
        <a:spcAft>
          <a:spcPct val="0"/>
        </a:spcAft>
        <a:defRPr sz="2800" b="1">
          <a:solidFill>
            <a:schemeClr val="accent1"/>
          </a:solidFill>
          <a:latin typeface="Georgia" panose="02040502050405020303" pitchFamily="18" charset="0"/>
          <a:ea typeface="Georgia" panose="02040502050405020303" pitchFamily="18" charset="0"/>
          <a:cs typeface="Georgia" panose="02040502050405020303" pitchFamily="18" charset="0"/>
        </a:defRPr>
      </a:lvl9pPr>
    </p:titleStyle>
    <p:bodyStyle>
      <a:lvl1pPr algn="l" rtl="0" eaLnBrk="0" fontAlgn="base" hangingPunct="0">
        <a:spcBef>
          <a:spcPts val="1200"/>
        </a:spcBef>
        <a:spcAft>
          <a:spcPct val="0"/>
        </a:spcAft>
        <a:tabLst>
          <a:tab pos="1201738" algn="l"/>
        </a:tabLst>
        <a:defRPr sz="2000" kern="1200">
          <a:solidFill>
            <a:schemeClr val="bg2"/>
          </a:solidFill>
          <a:latin typeface="+mn-lt"/>
          <a:ea typeface="Arial" charset="0"/>
          <a:cs typeface="Arial" charset="0"/>
        </a:defRPr>
      </a:lvl1pPr>
      <a:lvl2pPr marL="200025" indent="-200025" algn="l" rtl="0" eaLnBrk="0" fontAlgn="base" hangingPunct="0">
        <a:spcBef>
          <a:spcPts val="600"/>
        </a:spcBef>
        <a:spcAft>
          <a:spcPct val="0"/>
        </a:spcAft>
        <a:buFont typeface="Arial" panose="020B0604020202020204" pitchFamily="34" charset="0"/>
        <a:buChar char="•"/>
        <a:tabLst>
          <a:tab pos="1201738" algn="l"/>
        </a:tabLst>
        <a:defRPr kern="1200">
          <a:solidFill>
            <a:schemeClr val="bg2"/>
          </a:solidFill>
          <a:latin typeface="+mn-lt"/>
          <a:ea typeface="Arial" charset="0"/>
          <a:cs typeface="Arial" charset="0"/>
        </a:defRPr>
      </a:lvl2pPr>
      <a:lvl3pPr marL="398463" indent="-200025" algn="l" rtl="0" eaLnBrk="0" fontAlgn="base" hangingPunct="0">
        <a:spcBef>
          <a:spcPts val="300"/>
        </a:spcBef>
        <a:spcAft>
          <a:spcPct val="0"/>
        </a:spcAft>
        <a:buFont typeface="Lucida Grande"/>
        <a:buChar char="-"/>
        <a:tabLst>
          <a:tab pos="1201738" algn="l"/>
        </a:tabLst>
        <a:defRPr sz="1600" kern="1200">
          <a:solidFill>
            <a:schemeClr val="bg2"/>
          </a:solidFill>
          <a:latin typeface="+mn-lt"/>
          <a:ea typeface="Arial" charset="0"/>
          <a:cs typeface="Arial" charset="0"/>
        </a:defRPr>
      </a:lvl3pPr>
      <a:lvl4pPr marL="622300" indent="-200025" algn="l" rtl="0" eaLnBrk="0" fontAlgn="base" hangingPunct="0">
        <a:spcBef>
          <a:spcPts val="300"/>
        </a:spcBef>
        <a:spcAft>
          <a:spcPct val="0"/>
        </a:spcAft>
        <a:buFont typeface="Arial" panose="020B0604020202020204" pitchFamily="34" charset="0"/>
        <a:buChar char="•"/>
        <a:tabLst>
          <a:tab pos="1201738" algn="l"/>
        </a:tabLst>
        <a:defRPr sz="1400" kern="1200">
          <a:solidFill>
            <a:schemeClr val="bg2"/>
          </a:solidFill>
          <a:latin typeface="+mn-lt"/>
          <a:ea typeface="Arial" charset="0"/>
          <a:cs typeface="Arial" charset="0"/>
        </a:defRPr>
      </a:lvl4pPr>
      <a:lvl5pPr marL="806450" indent="-182563" algn="l" rtl="0" eaLnBrk="0" fontAlgn="base" hangingPunct="0">
        <a:spcBef>
          <a:spcPts val="300"/>
        </a:spcBef>
        <a:spcAft>
          <a:spcPct val="0"/>
        </a:spcAft>
        <a:buFont typeface="Lucida Grande"/>
        <a:buChar char="-"/>
        <a:tabLst>
          <a:tab pos="1201738" algn="l"/>
        </a:tabLst>
        <a:defRPr sz="1400" kern="1200">
          <a:solidFill>
            <a:schemeClr val="bg2"/>
          </a:solidFill>
          <a:latin typeface="+mn-lt"/>
          <a:ea typeface="Arial" charset="0"/>
          <a:cs typeface="Arial"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B7956202-CA91-4DDC-A7A3-9771E40D15BE}"/>
              </a:ext>
            </a:extLst>
          </p:cNvPr>
          <p:cNvSpPr>
            <a:spLocks noGrp="1" noChangeArrowheads="1"/>
          </p:cNvSpPr>
          <p:nvPr>
            <p:ph type="title"/>
          </p:nvPr>
        </p:nvSpPr>
        <p:spPr bwMode="auto">
          <a:xfrm>
            <a:off x="342900" y="457200"/>
            <a:ext cx="84597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Title</a:t>
            </a:r>
          </a:p>
        </p:txBody>
      </p:sp>
      <p:sp>
        <p:nvSpPr>
          <p:cNvPr id="2051" name="Text Placeholder 2">
            <a:extLst>
              <a:ext uri="{FF2B5EF4-FFF2-40B4-BE49-F238E27FC236}">
                <a16:creationId xmlns:a16="http://schemas.microsoft.com/office/drawing/2014/main" id="{FC886D0E-6041-4914-9BC9-665651B5D120}"/>
              </a:ext>
            </a:extLst>
          </p:cNvPr>
          <p:cNvSpPr>
            <a:spLocks noGrp="1" noChangeArrowheads="1"/>
          </p:cNvSpPr>
          <p:nvPr>
            <p:ph type="body" idx="1"/>
          </p:nvPr>
        </p:nvSpPr>
        <p:spPr bwMode="auto">
          <a:xfrm>
            <a:off x="342900" y="1371600"/>
            <a:ext cx="8459788" cy="483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 name="Content Placeholder 8">
            <a:extLst>
              <a:ext uri="{FF2B5EF4-FFF2-40B4-BE49-F238E27FC236}">
                <a16:creationId xmlns:a16="http://schemas.microsoft.com/office/drawing/2014/main" id="{6C7880D7-67FE-4797-8FC5-5D5C74A0AA89}"/>
              </a:ext>
            </a:extLst>
          </p:cNvPr>
          <p:cNvSpPr txBox="1">
            <a:spLocks/>
          </p:cNvSpPr>
          <p:nvPr userDrawn="1"/>
        </p:nvSpPr>
        <p:spPr>
          <a:xfrm>
            <a:off x="8593138" y="6418263"/>
            <a:ext cx="550862" cy="228600"/>
          </a:xfrm>
          <a:prstGeom prst="rect">
            <a:avLst/>
          </a:prstGeom>
        </p:spPr>
        <p:txBody>
          <a:bodyPr anchor="ctr"/>
          <a:lstStyle>
            <a:lvl1pPr marL="0" indent="0" algn="l" defTabSz="914400" rtl="0" eaLnBrk="1" latinLnBrk="0" hangingPunct="1">
              <a:spcBef>
                <a:spcPts val="600"/>
              </a:spcBef>
              <a:spcAft>
                <a:spcPts val="0"/>
              </a:spcAft>
              <a:buClrTx/>
              <a:buFontTx/>
              <a:buNone/>
              <a:tabLst>
                <a:tab pos="1201738" algn="l"/>
              </a:tabLst>
              <a:defRPr sz="8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fontAlgn="auto">
              <a:defRPr/>
            </a:pPr>
            <a:r>
              <a:rPr lang="en-US" sz="600" dirty="0">
                <a:solidFill>
                  <a:schemeClr val="bg2"/>
                </a:solidFill>
                <a:latin typeface="Arial" charset="0"/>
                <a:cs typeface="Arial" charset="0"/>
              </a:rPr>
              <a:t> </a:t>
            </a:r>
            <a:fld id="{CC5942C3-8854-41D1-89AC-F1D85DC249CB}" type="slidenum">
              <a:rPr lang="en-US" sz="600" smtClean="0">
                <a:solidFill>
                  <a:schemeClr val="bg2"/>
                </a:solidFill>
                <a:latin typeface="Arial" charset="0"/>
                <a:ea typeface="Arial" charset="0"/>
                <a:cs typeface="Arial" charset="0"/>
              </a:rPr>
              <a:pPr algn="ctr" fontAlgn="auto">
                <a:defRPr/>
              </a:pPr>
              <a:t>‹#›</a:t>
            </a:fld>
            <a:endParaRPr lang="en-US" sz="600" dirty="0">
              <a:solidFill>
                <a:schemeClr val="bg2"/>
              </a:solidFill>
              <a:latin typeface="Arial" charset="0"/>
              <a:ea typeface="Arial" charset="0"/>
              <a:cs typeface="Arial" charset="0"/>
            </a:endParaRPr>
          </a:p>
        </p:txBody>
      </p:sp>
      <p:pic>
        <p:nvPicPr>
          <p:cNvPr id="2053" name="Picture 3">
            <a:extLst>
              <a:ext uri="{FF2B5EF4-FFF2-40B4-BE49-F238E27FC236}">
                <a16:creationId xmlns:a16="http://schemas.microsoft.com/office/drawing/2014/main" id="{7375B3D2-5257-45F9-A130-8C60DD24239D}"/>
              </a:ext>
            </a:extLst>
          </p:cNvPr>
          <p:cNvPicPr>
            <a:picLocks noChangeAspect="1" noChangeArrowheads="1"/>
          </p:cNvPicPr>
          <p:nvPr userDrawn="1"/>
        </p:nvPicPr>
        <p:blipFill>
          <a:blip r:embed="rId24">
            <a:extLst>
              <a:ext uri="{28A0092B-C50C-407E-A947-70E740481C1C}">
                <a14:useLocalDpi xmlns:a14="http://schemas.microsoft.com/office/drawing/2010/main" val="0"/>
              </a:ext>
            </a:extLst>
          </a:blip>
          <a:srcRect l="124" t="-15501" r="-13612" b="-18253"/>
          <a:stretch>
            <a:fillRect/>
          </a:stretch>
        </p:blipFill>
        <p:spPr bwMode="auto">
          <a:xfrm>
            <a:off x="342900" y="6356350"/>
            <a:ext cx="1117600"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8">
            <a:extLst>
              <a:ext uri="{FF2B5EF4-FFF2-40B4-BE49-F238E27FC236}">
                <a16:creationId xmlns:a16="http://schemas.microsoft.com/office/drawing/2014/main" id="{5CC5CBD0-3B7B-43E8-8A77-00C92AAEEADF}"/>
              </a:ext>
            </a:extLst>
          </p:cNvPr>
          <p:cNvSpPr txBox="1">
            <a:spLocks/>
          </p:cNvSpPr>
          <p:nvPr userDrawn="1"/>
        </p:nvSpPr>
        <p:spPr>
          <a:xfrm>
            <a:off x="6802438" y="6411913"/>
            <a:ext cx="1900237" cy="228600"/>
          </a:xfrm>
          <a:prstGeom prst="rect">
            <a:avLst/>
          </a:prstGeom>
        </p:spPr>
        <p:txBody>
          <a:bodyPr anchor="ctr"/>
          <a:lstStyle>
            <a:lvl1pPr>
              <a:tabLst>
                <a:tab pos="1201738" algn="l"/>
              </a:tabLst>
              <a:defRPr>
                <a:solidFill>
                  <a:schemeClr val="tx1"/>
                </a:solidFill>
                <a:latin typeface="Arial" panose="020B0604020202020204" pitchFamily="34" charset="0"/>
              </a:defRPr>
            </a:lvl1pPr>
            <a:lvl2pPr marL="200025" indent="-200025">
              <a:tabLst>
                <a:tab pos="1201738" algn="l"/>
              </a:tabLst>
              <a:defRPr>
                <a:solidFill>
                  <a:schemeClr val="tx1"/>
                </a:solidFill>
                <a:latin typeface="Arial" panose="020B0604020202020204" pitchFamily="34" charset="0"/>
              </a:defRPr>
            </a:lvl2pPr>
            <a:lvl3pPr marL="398463" indent="-200025">
              <a:tabLst>
                <a:tab pos="1201738" algn="l"/>
              </a:tabLst>
              <a:defRPr>
                <a:solidFill>
                  <a:schemeClr val="tx1"/>
                </a:solidFill>
                <a:latin typeface="Arial" panose="020B0604020202020204" pitchFamily="34" charset="0"/>
              </a:defRPr>
            </a:lvl3pPr>
            <a:lvl4pPr marL="622300" indent="-200025">
              <a:tabLst>
                <a:tab pos="1201738" algn="l"/>
              </a:tabLst>
              <a:defRPr>
                <a:solidFill>
                  <a:schemeClr val="tx1"/>
                </a:solidFill>
                <a:latin typeface="Arial" panose="020B0604020202020204" pitchFamily="34" charset="0"/>
              </a:defRPr>
            </a:lvl4pPr>
            <a:lvl5pPr marL="806450" indent="-182563">
              <a:tabLst>
                <a:tab pos="1201738" algn="l"/>
              </a:tabLst>
              <a:defRPr>
                <a:solidFill>
                  <a:schemeClr val="tx1"/>
                </a:solidFill>
                <a:latin typeface="Arial" panose="020B0604020202020204" pitchFamily="34" charset="0"/>
              </a:defRPr>
            </a:lvl5pPr>
            <a:lvl6pPr marL="1263650" indent="-182563" fontAlgn="base">
              <a:spcBef>
                <a:spcPct val="0"/>
              </a:spcBef>
              <a:spcAft>
                <a:spcPct val="0"/>
              </a:spcAft>
              <a:tabLst>
                <a:tab pos="1201738" algn="l"/>
              </a:tabLst>
              <a:defRPr>
                <a:solidFill>
                  <a:schemeClr val="tx1"/>
                </a:solidFill>
                <a:latin typeface="Arial" panose="020B0604020202020204" pitchFamily="34" charset="0"/>
              </a:defRPr>
            </a:lvl6pPr>
            <a:lvl7pPr marL="1720850" indent="-182563" fontAlgn="base">
              <a:spcBef>
                <a:spcPct val="0"/>
              </a:spcBef>
              <a:spcAft>
                <a:spcPct val="0"/>
              </a:spcAft>
              <a:tabLst>
                <a:tab pos="1201738" algn="l"/>
              </a:tabLst>
              <a:defRPr>
                <a:solidFill>
                  <a:schemeClr val="tx1"/>
                </a:solidFill>
                <a:latin typeface="Arial" panose="020B0604020202020204" pitchFamily="34" charset="0"/>
              </a:defRPr>
            </a:lvl7pPr>
            <a:lvl8pPr marL="2178050" indent="-182563" fontAlgn="base">
              <a:spcBef>
                <a:spcPct val="0"/>
              </a:spcBef>
              <a:spcAft>
                <a:spcPct val="0"/>
              </a:spcAft>
              <a:tabLst>
                <a:tab pos="1201738" algn="l"/>
              </a:tabLst>
              <a:defRPr>
                <a:solidFill>
                  <a:schemeClr val="tx1"/>
                </a:solidFill>
                <a:latin typeface="Arial" panose="020B0604020202020204" pitchFamily="34" charset="0"/>
              </a:defRPr>
            </a:lvl8pPr>
            <a:lvl9pPr marL="2635250" indent="-182563" fontAlgn="base">
              <a:spcBef>
                <a:spcPct val="0"/>
              </a:spcBef>
              <a:spcAft>
                <a:spcPct val="0"/>
              </a:spcAft>
              <a:tabLst>
                <a:tab pos="1201738" algn="l"/>
              </a:tabLst>
              <a:defRPr>
                <a:solidFill>
                  <a:schemeClr val="tx1"/>
                </a:solidFill>
                <a:latin typeface="Arial" panose="020B0604020202020204" pitchFamily="34" charset="0"/>
              </a:defRPr>
            </a:lvl9pPr>
          </a:lstStyle>
          <a:p>
            <a:pPr algn="r" eaLnBrk="1" hangingPunct="1">
              <a:spcBef>
                <a:spcPts val="600"/>
              </a:spcBef>
              <a:defRPr/>
            </a:pPr>
            <a:r>
              <a:rPr lang="en-US" altLang="en-US" sz="600">
                <a:cs typeface="Arial" panose="020B0604020202020204" pitchFamily="34" charset="0"/>
              </a:rPr>
              <a:t>Confidential Proprietary Information</a:t>
            </a:r>
          </a:p>
        </p:txBody>
      </p:sp>
      <p:sp>
        <p:nvSpPr>
          <p:cNvPr id="8" name="Content Placeholder 8">
            <a:extLst>
              <a:ext uri="{FF2B5EF4-FFF2-40B4-BE49-F238E27FC236}">
                <a16:creationId xmlns:a16="http://schemas.microsoft.com/office/drawing/2014/main" id="{0C778BD5-EBA3-4F85-A423-1CD0496DDFBD}"/>
              </a:ext>
            </a:extLst>
          </p:cNvPr>
          <p:cNvSpPr txBox="1">
            <a:spLocks/>
          </p:cNvSpPr>
          <p:nvPr userDrawn="1"/>
        </p:nvSpPr>
        <p:spPr>
          <a:xfrm>
            <a:off x="1812925" y="6508750"/>
            <a:ext cx="3092450" cy="315913"/>
          </a:xfrm>
          <a:prstGeom prst="rect">
            <a:avLst/>
          </a:prstGeom>
        </p:spPr>
        <p:txBody>
          <a:bodyPr anchor="ctr"/>
          <a:lstStyle>
            <a:lvl1pPr marL="0" indent="0" algn="l" defTabSz="914400" rtl="0" eaLnBrk="1" latinLnBrk="0" hangingPunct="1">
              <a:spcBef>
                <a:spcPts val="600"/>
              </a:spcBef>
              <a:spcAft>
                <a:spcPts val="0"/>
              </a:spcAft>
              <a:buClrTx/>
              <a:buFontTx/>
              <a:buNone/>
              <a:tabLst>
                <a:tab pos="1201738" algn="l"/>
              </a:tabLst>
              <a:defRPr sz="8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685983" fontAlgn="auto">
              <a:spcBef>
                <a:spcPts val="450"/>
              </a:spcBef>
              <a:tabLst>
                <a:tab pos="901544" algn="l"/>
              </a:tabLst>
              <a:defRPr/>
            </a:pPr>
            <a:r>
              <a:rPr lang="en-US" sz="600" dirty="0">
                <a:solidFill>
                  <a:schemeClr val="tx1"/>
                </a:solidFill>
                <a:latin typeface="Arial" charset="0"/>
                <a:cs typeface="Arial" charset="0"/>
              </a:rPr>
              <a:t>MetLife Pet Insurance</a:t>
            </a:r>
            <a:br>
              <a:rPr lang="en-US" sz="600" dirty="0">
                <a:solidFill>
                  <a:schemeClr val="tx1"/>
                </a:solidFill>
                <a:latin typeface="Arial" charset="0"/>
                <a:cs typeface="Arial" charset="0"/>
              </a:rPr>
            </a:br>
            <a:r>
              <a:rPr lang="en-US" sz="600" dirty="0">
                <a:solidFill>
                  <a:schemeClr val="tx1"/>
                </a:solidFill>
              </a:rPr>
              <a:t>Pet Insurance Underwritten and Issued by Independence American Insurance Company</a:t>
            </a:r>
          </a:p>
          <a:p>
            <a:pPr fontAlgn="auto">
              <a:defRPr/>
            </a:pPr>
            <a:endParaRPr lang="en-US" sz="600" dirty="0">
              <a:solidFill>
                <a:schemeClr val="tx1"/>
              </a:solidFill>
              <a:latin typeface="Arial" charset="0"/>
              <a:ea typeface="Arial" charset="0"/>
              <a:cs typeface="Arial" charset="0"/>
            </a:endParaRPr>
          </a:p>
        </p:txBody>
      </p:sp>
      <p:sp>
        <p:nvSpPr>
          <p:cNvPr id="2056" name="Rectangle 8">
            <a:extLst>
              <a:ext uri="{FF2B5EF4-FFF2-40B4-BE49-F238E27FC236}">
                <a16:creationId xmlns:a16="http://schemas.microsoft.com/office/drawing/2014/main" id="{44CD4FBB-B91A-44DB-A873-6FFF4FF9552D}"/>
              </a:ext>
            </a:extLst>
          </p:cNvPr>
          <p:cNvSpPr>
            <a:spLocks noChangeArrowheads="1"/>
          </p:cNvSpPr>
          <p:nvPr userDrawn="1"/>
        </p:nvSpPr>
        <p:spPr bwMode="auto">
          <a:xfrm>
            <a:off x="4319588" y="6248400"/>
            <a:ext cx="204787" cy="184150"/>
          </a:xfrm>
          <a:prstGeom prst="rect">
            <a:avLst/>
          </a:prstGeom>
          <a:noFill/>
          <a:ln>
            <a:noFill/>
          </a:ln>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defRPr/>
            </a:pPr>
            <a:r>
              <a:rPr lang="en-US" altLang="en-US" sz="600">
                <a:solidFill>
                  <a:schemeClr val="bg2"/>
                </a:solidFill>
              </a:rPr>
              <a:t> </a:t>
            </a:r>
          </a:p>
        </p:txBody>
      </p:sp>
      <p:sp>
        <p:nvSpPr>
          <p:cNvPr id="2057" name="TextBox 9">
            <a:extLst>
              <a:ext uri="{FF2B5EF4-FFF2-40B4-BE49-F238E27FC236}">
                <a16:creationId xmlns:a16="http://schemas.microsoft.com/office/drawing/2014/main" id="{FDA7CBC0-70C7-4662-99F2-426A2A7EEBE1}"/>
              </a:ext>
            </a:extLst>
          </p:cNvPr>
          <p:cNvSpPr txBox="1">
            <a:spLocks noChangeArrowheads="1"/>
          </p:cNvSpPr>
          <p:nvPr userDrawn="1"/>
        </p:nvSpPr>
        <p:spPr bwMode="auto">
          <a:xfrm>
            <a:off x="3652837" y="6424529"/>
            <a:ext cx="3678238" cy="373063"/>
          </a:xfrm>
          <a:prstGeom prst="rect">
            <a:avLst/>
          </a:prstGeom>
          <a:noFill/>
          <a:ln>
            <a:noFill/>
          </a:ln>
        </p:spPr>
        <p:txBody>
          <a:bodyPr lIns="0" tIns="0" rIns="0" bIns="0"/>
          <a:lstStyle>
            <a:lvl1pPr defTabSz="341313">
              <a:defRPr>
                <a:solidFill>
                  <a:schemeClr val="tx1"/>
                </a:solidFill>
                <a:latin typeface="Arial" panose="020B0604020202020204" pitchFamily="34" charset="0"/>
              </a:defRPr>
            </a:lvl1pPr>
            <a:lvl2pPr marL="742950" indent="-285750" defTabSz="341313">
              <a:defRPr>
                <a:solidFill>
                  <a:schemeClr val="tx1"/>
                </a:solidFill>
                <a:latin typeface="Arial" panose="020B0604020202020204" pitchFamily="34" charset="0"/>
              </a:defRPr>
            </a:lvl2pPr>
            <a:lvl3pPr marL="1143000" indent="-228600" defTabSz="341313">
              <a:defRPr>
                <a:solidFill>
                  <a:schemeClr val="tx1"/>
                </a:solidFill>
                <a:latin typeface="Arial" panose="020B0604020202020204" pitchFamily="34" charset="0"/>
              </a:defRPr>
            </a:lvl3pPr>
            <a:lvl4pPr marL="1600200" indent="-228600" defTabSz="341313">
              <a:defRPr>
                <a:solidFill>
                  <a:schemeClr val="tx1"/>
                </a:solidFill>
                <a:latin typeface="Arial" panose="020B0604020202020204" pitchFamily="34" charset="0"/>
              </a:defRPr>
            </a:lvl4pPr>
            <a:lvl5pPr marL="2057400" indent="-228600" defTabSz="341313">
              <a:defRPr>
                <a:solidFill>
                  <a:schemeClr val="tx1"/>
                </a:solidFill>
                <a:latin typeface="Arial" panose="020B0604020202020204" pitchFamily="34" charset="0"/>
              </a:defRPr>
            </a:lvl5pPr>
            <a:lvl6pPr marL="2514600" indent="-228600" defTabSz="341313" fontAlgn="base">
              <a:spcBef>
                <a:spcPct val="0"/>
              </a:spcBef>
              <a:spcAft>
                <a:spcPct val="0"/>
              </a:spcAft>
              <a:defRPr>
                <a:solidFill>
                  <a:schemeClr val="tx1"/>
                </a:solidFill>
                <a:latin typeface="Arial" panose="020B0604020202020204" pitchFamily="34" charset="0"/>
              </a:defRPr>
            </a:lvl6pPr>
            <a:lvl7pPr marL="2971800" indent="-228600" defTabSz="341313" fontAlgn="base">
              <a:spcBef>
                <a:spcPct val="0"/>
              </a:spcBef>
              <a:spcAft>
                <a:spcPct val="0"/>
              </a:spcAft>
              <a:defRPr>
                <a:solidFill>
                  <a:schemeClr val="tx1"/>
                </a:solidFill>
                <a:latin typeface="Arial" panose="020B0604020202020204" pitchFamily="34" charset="0"/>
              </a:defRPr>
            </a:lvl7pPr>
            <a:lvl8pPr marL="3429000" indent="-228600" defTabSz="341313" fontAlgn="base">
              <a:spcBef>
                <a:spcPct val="0"/>
              </a:spcBef>
              <a:spcAft>
                <a:spcPct val="0"/>
              </a:spcAft>
              <a:defRPr>
                <a:solidFill>
                  <a:schemeClr val="tx1"/>
                </a:solidFill>
                <a:latin typeface="Arial" panose="020B0604020202020204" pitchFamily="34" charset="0"/>
              </a:defRPr>
            </a:lvl8pPr>
            <a:lvl9pPr marL="3886200" indent="-228600" defTabSz="341313" fontAlgn="base">
              <a:spcBef>
                <a:spcPct val="0"/>
              </a:spcBef>
              <a:spcAft>
                <a:spcPct val="0"/>
              </a:spcAft>
              <a:defRPr>
                <a:solidFill>
                  <a:schemeClr val="tx1"/>
                </a:solidFill>
                <a:latin typeface="Arial" panose="020B0604020202020204" pitchFamily="34" charset="0"/>
              </a:defRPr>
            </a:lvl9pPr>
          </a:lstStyle>
          <a:p>
            <a:pPr algn="r" eaLnBrk="1" hangingPunct="1">
              <a:spcBef>
                <a:spcPts val="0"/>
              </a:spcBef>
              <a:defRPr/>
            </a:pPr>
            <a:r>
              <a:rPr lang="nb-NO" altLang="en-US" sz="900" dirty="0"/>
              <a:t>L0121010541[exp0322][All States][DC,GU,MP,PR,VI]</a:t>
            </a:r>
          </a:p>
          <a:p>
            <a:pPr algn="r" eaLnBrk="1" hangingPunct="1">
              <a:spcBef>
                <a:spcPts val="0"/>
              </a:spcBef>
              <a:defRPr/>
            </a:pPr>
            <a:r>
              <a:rPr lang="en-US" altLang="en-US" sz="900" dirty="0"/>
              <a:t>© 2021 MetLife Services and Solutions, LLC</a:t>
            </a:r>
            <a:br>
              <a:rPr lang="en-US" altLang="en-US" sz="900" b="1" dirty="0"/>
            </a:br>
            <a:endParaRPr lang="en-US" altLang="en-US" sz="900" dirty="0">
              <a:solidFill>
                <a:schemeClr val="bg2"/>
              </a:solidFill>
            </a:endParaRPr>
          </a:p>
          <a:p>
            <a:pPr eaLnBrk="1" hangingPunct="1">
              <a:spcBef>
                <a:spcPts val="900"/>
              </a:spcBef>
              <a:defRPr/>
            </a:pPr>
            <a:endParaRPr lang="en-US" altLang="en-US" sz="600" dirty="0">
              <a:solidFill>
                <a:schemeClr val="bg2"/>
              </a:solidFill>
              <a:ea typeface="MetLife Circular Light"/>
              <a:cs typeface="MetLife Circular Light"/>
            </a:endParaRPr>
          </a:p>
        </p:txBody>
      </p:sp>
    </p:spTree>
  </p:cSld>
  <p:clrMap bg1="lt1" tx1="dk1" bg2="lt2" tx2="dk2" accent1="accent1" accent2="accent2" accent3="accent3" accent4="accent4" accent5="accent5" accent6="accent6" hlink="hlink" folHlink="folHlink"/>
  <p:sldLayoutIdLst>
    <p:sldLayoutId id="2147484011" r:id="rId1"/>
    <p:sldLayoutId id="2147484012" r:id="rId2"/>
    <p:sldLayoutId id="2147484013" r:id="rId3"/>
    <p:sldLayoutId id="2147484014" r:id="rId4"/>
    <p:sldLayoutId id="2147483980" r:id="rId5"/>
    <p:sldLayoutId id="2147484015" r:id="rId6"/>
    <p:sldLayoutId id="2147484016" r:id="rId7"/>
    <p:sldLayoutId id="2147484017" r:id="rId8"/>
    <p:sldLayoutId id="2147483981" r:id="rId9"/>
    <p:sldLayoutId id="2147483982" r:id="rId10"/>
    <p:sldLayoutId id="2147483983" r:id="rId11"/>
    <p:sldLayoutId id="2147483984" r:id="rId12"/>
    <p:sldLayoutId id="2147484018" r:id="rId13"/>
    <p:sldLayoutId id="2147484019" r:id="rId14"/>
    <p:sldLayoutId id="2147483985" r:id="rId15"/>
    <p:sldLayoutId id="2147483986" r:id="rId16"/>
    <p:sldLayoutId id="2147483987" r:id="rId17"/>
    <p:sldLayoutId id="2147484020" r:id="rId18"/>
    <p:sldLayoutId id="2147484021" r:id="rId19"/>
    <p:sldLayoutId id="2147484022" r:id="rId20"/>
    <p:sldLayoutId id="2147483988" r:id="rId21"/>
    <p:sldLayoutId id="2147484023" r:id="rId22"/>
  </p:sldLayoutIdLst>
  <p:transition>
    <p:fade/>
  </p:transition>
  <p:hf hdr="0" dt="0"/>
  <p:txStyles>
    <p:titleStyle>
      <a:lvl1pPr algn="l" defTabSz="685800" rtl="0" eaLnBrk="0" fontAlgn="base" hangingPunct="0">
        <a:lnSpc>
          <a:spcPct val="90000"/>
        </a:lnSpc>
        <a:spcBef>
          <a:spcPct val="0"/>
        </a:spcBef>
        <a:spcAft>
          <a:spcPct val="0"/>
        </a:spcAft>
        <a:defRPr sz="2100" b="1" kern="1200">
          <a:solidFill>
            <a:schemeClr val="accent1"/>
          </a:solidFill>
          <a:latin typeface="Georgia" panose="02040502050405020303" pitchFamily="18" charset="0"/>
          <a:ea typeface="Georgia" panose="02040502050405020303" pitchFamily="18" charset="0"/>
          <a:cs typeface="Georgia" panose="02040502050405020303" pitchFamily="18" charset="0"/>
        </a:defRPr>
      </a:lvl1pPr>
      <a:lvl2pPr algn="l" defTabSz="685800" rtl="0" eaLnBrk="0" fontAlgn="base" hangingPunct="0">
        <a:lnSpc>
          <a:spcPct val="90000"/>
        </a:lnSpc>
        <a:spcBef>
          <a:spcPct val="0"/>
        </a:spcBef>
        <a:spcAft>
          <a:spcPct val="0"/>
        </a:spcAft>
        <a:defRPr sz="2100" b="1">
          <a:solidFill>
            <a:schemeClr val="accent1"/>
          </a:solidFill>
          <a:latin typeface="Georgia" panose="02040502050405020303" pitchFamily="18" charset="0"/>
          <a:ea typeface="Georgia" panose="02040502050405020303" pitchFamily="18" charset="0"/>
          <a:cs typeface="Georgia" panose="02040502050405020303" pitchFamily="18" charset="0"/>
        </a:defRPr>
      </a:lvl2pPr>
      <a:lvl3pPr algn="l" defTabSz="685800" rtl="0" eaLnBrk="0" fontAlgn="base" hangingPunct="0">
        <a:lnSpc>
          <a:spcPct val="90000"/>
        </a:lnSpc>
        <a:spcBef>
          <a:spcPct val="0"/>
        </a:spcBef>
        <a:spcAft>
          <a:spcPct val="0"/>
        </a:spcAft>
        <a:defRPr sz="2100" b="1">
          <a:solidFill>
            <a:schemeClr val="accent1"/>
          </a:solidFill>
          <a:latin typeface="Georgia" panose="02040502050405020303" pitchFamily="18" charset="0"/>
          <a:ea typeface="Georgia" panose="02040502050405020303" pitchFamily="18" charset="0"/>
          <a:cs typeface="Georgia" panose="02040502050405020303" pitchFamily="18" charset="0"/>
        </a:defRPr>
      </a:lvl3pPr>
      <a:lvl4pPr algn="l" defTabSz="685800" rtl="0" eaLnBrk="0" fontAlgn="base" hangingPunct="0">
        <a:lnSpc>
          <a:spcPct val="90000"/>
        </a:lnSpc>
        <a:spcBef>
          <a:spcPct val="0"/>
        </a:spcBef>
        <a:spcAft>
          <a:spcPct val="0"/>
        </a:spcAft>
        <a:defRPr sz="2100" b="1">
          <a:solidFill>
            <a:schemeClr val="accent1"/>
          </a:solidFill>
          <a:latin typeface="Georgia" panose="02040502050405020303" pitchFamily="18" charset="0"/>
          <a:ea typeface="Georgia" panose="02040502050405020303" pitchFamily="18" charset="0"/>
          <a:cs typeface="Georgia" panose="02040502050405020303" pitchFamily="18" charset="0"/>
        </a:defRPr>
      </a:lvl4pPr>
      <a:lvl5pPr algn="l" defTabSz="685800" rtl="0" eaLnBrk="0" fontAlgn="base" hangingPunct="0">
        <a:lnSpc>
          <a:spcPct val="90000"/>
        </a:lnSpc>
        <a:spcBef>
          <a:spcPct val="0"/>
        </a:spcBef>
        <a:spcAft>
          <a:spcPct val="0"/>
        </a:spcAft>
        <a:defRPr sz="2100" b="1">
          <a:solidFill>
            <a:schemeClr val="accent1"/>
          </a:solidFill>
          <a:latin typeface="Georgia" panose="02040502050405020303" pitchFamily="18" charset="0"/>
          <a:ea typeface="Georgia" panose="02040502050405020303" pitchFamily="18" charset="0"/>
          <a:cs typeface="Georgia" panose="02040502050405020303" pitchFamily="18" charset="0"/>
        </a:defRPr>
      </a:lvl5pPr>
      <a:lvl6pPr marL="457200" algn="l" defTabSz="685800" rtl="0" fontAlgn="base">
        <a:lnSpc>
          <a:spcPct val="90000"/>
        </a:lnSpc>
        <a:spcBef>
          <a:spcPct val="0"/>
        </a:spcBef>
        <a:spcAft>
          <a:spcPct val="0"/>
        </a:spcAft>
        <a:defRPr sz="2100" b="1">
          <a:solidFill>
            <a:schemeClr val="accent1"/>
          </a:solidFill>
          <a:latin typeface="Georgia" panose="02040502050405020303" pitchFamily="18" charset="0"/>
          <a:ea typeface="Georgia" panose="02040502050405020303" pitchFamily="18" charset="0"/>
          <a:cs typeface="Georgia" panose="02040502050405020303" pitchFamily="18" charset="0"/>
        </a:defRPr>
      </a:lvl6pPr>
      <a:lvl7pPr marL="914400" algn="l" defTabSz="685800" rtl="0" fontAlgn="base">
        <a:lnSpc>
          <a:spcPct val="90000"/>
        </a:lnSpc>
        <a:spcBef>
          <a:spcPct val="0"/>
        </a:spcBef>
        <a:spcAft>
          <a:spcPct val="0"/>
        </a:spcAft>
        <a:defRPr sz="2100" b="1">
          <a:solidFill>
            <a:schemeClr val="accent1"/>
          </a:solidFill>
          <a:latin typeface="Georgia" panose="02040502050405020303" pitchFamily="18" charset="0"/>
          <a:ea typeface="Georgia" panose="02040502050405020303" pitchFamily="18" charset="0"/>
          <a:cs typeface="Georgia" panose="02040502050405020303" pitchFamily="18" charset="0"/>
        </a:defRPr>
      </a:lvl7pPr>
      <a:lvl8pPr marL="1371600" algn="l" defTabSz="685800" rtl="0" fontAlgn="base">
        <a:lnSpc>
          <a:spcPct val="90000"/>
        </a:lnSpc>
        <a:spcBef>
          <a:spcPct val="0"/>
        </a:spcBef>
        <a:spcAft>
          <a:spcPct val="0"/>
        </a:spcAft>
        <a:defRPr sz="2100" b="1">
          <a:solidFill>
            <a:schemeClr val="accent1"/>
          </a:solidFill>
          <a:latin typeface="Georgia" panose="02040502050405020303" pitchFamily="18" charset="0"/>
          <a:ea typeface="Georgia" panose="02040502050405020303" pitchFamily="18" charset="0"/>
          <a:cs typeface="Georgia" panose="02040502050405020303" pitchFamily="18" charset="0"/>
        </a:defRPr>
      </a:lvl8pPr>
      <a:lvl9pPr marL="1828800" algn="l" defTabSz="685800" rtl="0" fontAlgn="base">
        <a:lnSpc>
          <a:spcPct val="90000"/>
        </a:lnSpc>
        <a:spcBef>
          <a:spcPct val="0"/>
        </a:spcBef>
        <a:spcAft>
          <a:spcPct val="0"/>
        </a:spcAft>
        <a:defRPr sz="2100" b="1">
          <a:solidFill>
            <a:schemeClr val="accent1"/>
          </a:solidFill>
          <a:latin typeface="Georgia" panose="02040502050405020303" pitchFamily="18" charset="0"/>
          <a:ea typeface="Georgia" panose="02040502050405020303" pitchFamily="18" charset="0"/>
          <a:cs typeface="Georgia" panose="02040502050405020303" pitchFamily="18" charset="0"/>
        </a:defRPr>
      </a:lvl9pPr>
    </p:titleStyle>
    <p:bodyStyle>
      <a:lvl1pPr algn="l" defTabSz="685800" rtl="0" eaLnBrk="0" fontAlgn="base" hangingPunct="0">
        <a:spcBef>
          <a:spcPts val="900"/>
        </a:spcBef>
        <a:spcAft>
          <a:spcPct val="0"/>
        </a:spcAft>
        <a:tabLst>
          <a:tab pos="900113" algn="l"/>
        </a:tabLst>
        <a:defRPr sz="1500" kern="1200">
          <a:solidFill>
            <a:schemeClr val="bg2"/>
          </a:solidFill>
          <a:latin typeface="+mn-lt"/>
          <a:ea typeface="Arial" charset="0"/>
          <a:cs typeface="Arial" charset="0"/>
        </a:defRPr>
      </a:lvl1pPr>
      <a:lvl2pPr marL="149225" indent="-149225" algn="l" defTabSz="685800" rtl="0" eaLnBrk="0" fontAlgn="base" hangingPunct="0">
        <a:spcBef>
          <a:spcPts val="450"/>
        </a:spcBef>
        <a:spcAft>
          <a:spcPct val="0"/>
        </a:spcAft>
        <a:buFont typeface="Arial" panose="020B0604020202020204" pitchFamily="34" charset="0"/>
        <a:buChar char="•"/>
        <a:tabLst>
          <a:tab pos="900113" algn="l"/>
        </a:tabLst>
        <a:defRPr sz="1300" kern="1200">
          <a:solidFill>
            <a:schemeClr val="bg2"/>
          </a:solidFill>
          <a:latin typeface="+mn-lt"/>
          <a:ea typeface="Arial" charset="0"/>
          <a:cs typeface="Arial" charset="0"/>
        </a:defRPr>
      </a:lvl2pPr>
      <a:lvl3pPr marL="298450" indent="-149225" algn="l" defTabSz="685800" rtl="0" eaLnBrk="0" fontAlgn="base" hangingPunct="0">
        <a:spcBef>
          <a:spcPts val="225"/>
        </a:spcBef>
        <a:spcAft>
          <a:spcPct val="0"/>
        </a:spcAft>
        <a:buFont typeface="Lucida Grande"/>
        <a:buChar char="-"/>
        <a:tabLst>
          <a:tab pos="900113" algn="l"/>
        </a:tabLst>
        <a:defRPr sz="1200" kern="1200">
          <a:solidFill>
            <a:schemeClr val="bg2"/>
          </a:solidFill>
          <a:latin typeface="+mn-lt"/>
          <a:ea typeface="Arial" charset="0"/>
          <a:cs typeface="Arial" charset="0"/>
        </a:defRPr>
      </a:lvl3pPr>
      <a:lvl4pPr marL="466725" indent="-149225" algn="l" defTabSz="685800" rtl="0" eaLnBrk="0" fontAlgn="base" hangingPunct="0">
        <a:spcBef>
          <a:spcPts val="225"/>
        </a:spcBef>
        <a:spcAft>
          <a:spcPct val="0"/>
        </a:spcAft>
        <a:buFont typeface="Arial" panose="020B0604020202020204" pitchFamily="34" charset="0"/>
        <a:buChar char="•"/>
        <a:tabLst>
          <a:tab pos="900113" algn="l"/>
        </a:tabLst>
        <a:defRPr sz="1200" kern="1200">
          <a:solidFill>
            <a:schemeClr val="bg2"/>
          </a:solidFill>
          <a:latin typeface="+mn-lt"/>
          <a:ea typeface="Arial" charset="0"/>
          <a:cs typeface="Arial" charset="0"/>
        </a:defRPr>
      </a:lvl4pPr>
      <a:lvl5pPr marL="604838" indent="-136525" algn="l" defTabSz="685800" rtl="0" eaLnBrk="0" fontAlgn="base" hangingPunct="0">
        <a:spcBef>
          <a:spcPts val="225"/>
        </a:spcBef>
        <a:spcAft>
          <a:spcPct val="0"/>
        </a:spcAft>
        <a:buFont typeface="Lucida Grande"/>
        <a:buChar char="-"/>
        <a:tabLst>
          <a:tab pos="900113" algn="l"/>
        </a:tabLst>
        <a:defRPr sz="1200" kern="1200">
          <a:solidFill>
            <a:schemeClr val="bg2"/>
          </a:solidFill>
          <a:latin typeface="+mn-lt"/>
          <a:ea typeface="Arial" charset="0"/>
          <a:cs typeface="Arial" charset="0"/>
        </a:defRPr>
      </a:lvl5pPr>
      <a:lvl6pPr marL="1886453" indent="-171496" algn="l" defTabSz="68598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9444" indent="-171496" algn="l" defTabSz="68598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2436" indent="-171496" algn="l" defTabSz="68598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5427" indent="-171496" algn="l" defTabSz="685983"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Title Placeholder 1">
            <a:extLst>
              <a:ext uri="{FF2B5EF4-FFF2-40B4-BE49-F238E27FC236}">
                <a16:creationId xmlns:a16="http://schemas.microsoft.com/office/drawing/2014/main" id="{29AD7C2E-6F55-4A24-9FEB-9C38F5E5D01A}"/>
              </a:ext>
            </a:extLst>
          </p:cNvPr>
          <p:cNvSpPr>
            <a:spLocks noGrp="1" noChangeArrowheads="1"/>
          </p:cNvSpPr>
          <p:nvPr>
            <p:ph type="title"/>
          </p:nvPr>
        </p:nvSpPr>
        <p:spPr bwMode="auto">
          <a:xfrm>
            <a:off x="457200" y="457200"/>
            <a:ext cx="82296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Title</a:t>
            </a:r>
          </a:p>
        </p:txBody>
      </p:sp>
      <p:sp>
        <p:nvSpPr>
          <p:cNvPr id="3075" name="Text Placeholder 2">
            <a:extLst>
              <a:ext uri="{FF2B5EF4-FFF2-40B4-BE49-F238E27FC236}">
                <a16:creationId xmlns:a16="http://schemas.microsoft.com/office/drawing/2014/main" id="{C0047FB2-77AB-4475-BBA0-A920A746B01A}"/>
              </a:ext>
            </a:extLst>
          </p:cNvPr>
          <p:cNvSpPr>
            <a:spLocks noGrp="1" noChangeArrowheads="1"/>
          </p:cNvSpPr>
          <p:nvPr>
            <p:ph type="body" idx="1"/>
          </p:nvPr>
        </p:nvSpPr>
        <p:spPr bwMode="auto">
          <a:xfrm>
            <a:off x="457200" y="2057400"/>
            <a:ext cx="82296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 name="Content Placeholder 8">
            <a:extLst>
              <a:ext uri="{FF2B5EF4-FFF2-40B4-BE49-F238E27FC236}">
                <a16:creationId xmlns:a16="http://schemas.microsoft.com/office/drawing/2014/main" id="{A035E1EF-E87B-4243-B667-23DC1CFB85BC}"/>
              </a:ext>
            </a:extLst>
          </p:cNvPr>
          <p:cNvSpPr txBox="1">
            <a:spLocks/>
          </p:cNvSpPr>
          <p:nvPr userDrawn="1"/>
        </p:nvSpPr>
        <p:spPr>
          <a:xfrm>
            <a:off x="8229600" y="6365875"/>
            <a:ext cx="550863" cy="228600"/>
          </a:xfrm>
          <a:prstGeom prst="rect">
            <a:avLst/>
          </a:prstGeom>
        </p:spPr>
        <p:txBody>
          <a:bodyPr anchor="ctr"/>
          <a:lstStyle>
            <a:lvl1pPr>
              <a:tabLst>
                <a:tab pos="1201738" algn="l"/>
              </a:tabLst>
              <a:defRPr>
                <a:solidFill>
                  <a:schemeClr val="tx1"/>
                </a:solidFill>
                <a:latin typeface="Arial" panose="020B0604020202020204" pitchFamily="34" charset="0"/>
              </a:defRPr>
            </a:lvl1pPr>
            <a:lvl2pPr marL="200025" indent="-200025">
              <a:tabLst>
                <a:tab pos="1201738" algn="l"/>
              </a:tabLst>
              <a:defRPr>
                <a:solidFill>
                  <a:schemeClr val="tx1"/>
                </a:solidFill>
                <a:latin typeface="Arial" panose="020B0604020202020204" pitchFamily="34" charset="0"/>
              </a:defRPr>
            </a:lvl2pPr>
            <a:lvl3pPr marL="398463" indent="-200025">
              <a:tabLst>
                <a:tab pos="1201738" algn="l"/>
              </a:tabLst>
              <a:defRPr>
                <a:solidFill>
                  <a:schemeClr val="tx1"/>
                </a:solidFill>
                <a:latin typeface="Arial" panose="020B0604020202020204" pitchFamily="34" charset="0"/>
              </a:defRPr>
            </a:lvl3pPr>
            <a:lvl4pPr marL="622300" indent="-200025">
              <a:tabLst>
                <a:tab pos="1201738" algn="l"/>
              </a:tabLst>
              <a:defRPr>
                <a:solidFill>
                  <a:schemeClr val="tx1"/>
                </a:solidFill>
                <a:latin typeface="Arial" panose="020B0604020202020204" pitchFamily="34" charset="0"/>
              </a:defRPr>
            </a:lvl4pPr>
            <a:lvl5pPr marL="806450" indent="-182563">
              <a:tabLst>
                <a:tab pos="1201738" algn="l"/>
              </a:tabLst>
              <a:defRPr>
                <a:solidFill>
                  <a:schemeClr val="tx1"/>
                </a:solidFill>
                <a:latin typeface="Arial" panose="020B0604020202020204" pitchFamily="34" charset="0"/>
              </a:defRPr>
            </a:lvl5pPr>
            <a:lvl6pPr marL="1263650" indent="-182563" eaLnBrk="0" fontAlgn="base" hangingPunct="0">
              <a:spcBef>
                <a:spcPct val="0"/>
              </a:spcBef>
              <a:spcAft>
                <a:spcPct val="0"/>
              </a:spcAft>
              <a:tabLst>
                <a:tab pos="1201738" algn="l"/>
              </a:tabLst>
              <a:defRPr>
                <a:solidFill>
                  <a:schemeClr val="tx1"/>
                </a:solidFill>
                <a:latin typeface="Arial" panose="020B0604020202020204" pitchFamily="34" charset="0"/>
              </a:defRPr>
            </a:lvl6pPr>
            <a:lvl7pPr marL="1720850" indent="-182563" eaLnBrk="0" fontAlgn="base" hangingPunct="0">
              <a:spcBef>
                <a:spcPct val="0"/>
              </a:spcBef>
              <a:spcAft>
                <a:spcPct val="0"/>
              </a:spcAft>
              <a:tabLst>
                <a:tab pos="1201738" algn="l"/>
              </a:tabLst>
              <a:defRPr>
                <a:solidFill>
                  <a:schemeClr val="tx1"/>
                </a:solidFill>
                <a:latin typeface="Arial" panose="020B0604020202020204" pitchFamily="34" charset="0"/>
              </a:defRPr>
            </a:lvl7pPr>
            <a:lvl8pPr marL="2178050" indent="-182563" eaLnBrk="0" fontAlgn="base" hangingPunct="0">
              <a:spcBef>
                <a:spcPct val="0"/>
              </a:spcBef>
              <a:spcAft>
                <a:spcPct val="0"/>
              </a:spcAft>
              <a:tabLst>
                <a:tab pos="1201738" algn="l"/>
              </a:tabLst>
              <a:defRPr>
                <a:solidFill>
                  <a:schemeClr val="tx1"/>
                </a:solidFill>
                <a:latin typeface="Arial" panose="020B0604020202020204" pitchFamily="34" charset="0"/>
              </a:defRPr>
            </a:lvl8pPr>
            <a:lvl9pPr marL="2635250" indent="-182563" eaLnBrk="0" fontAlgn="base" hangingPunct="0">
              <a:spcBef>
                <a:spcPct val="0"/>
              </a:spcBef>
              <a:spcAft>
                <a:spcPct val="0"/>
              </a:spcAft>
              <a:tabLst>
                <a:tab pos="1201738" algn="l"/>
              </a:tabLst>
              <a:defRPr>
                <a:solidFill>
                  <a:schemeClr val="tx1"/>
                </a:solidFill>
                <a:latin typeface="Arial" panose="020B0604020202020204" pitchFamily="34" charset="0"/>
              </a:defRPr>
            </a:lvl9pPr>
          </a:lstStyle>
          <a:p>
            <a:pPr algn="r" eaLnBrk="1" fontAlgn="auto" hangingPunct="1">
              <a:spcBef>
                <a:spcPts val="600"/>
              </a:spcBef>
              <a:spcAft>
                <a:spcPts val="0"/>
              </a:spcAft>
              <a:defRPr/>
            </a:pPr>
            <a:r>
              <a:rPr lang="en-US" altLang="en-US" sz="600">
                <a:latin typeface="MetLife Circular Light" pitchFamily="34" charset="0"/>
                <a:cs typeface="MetLife Circular Light" pitchFamily="34" charset="0"/>
              </a:rPr>
              <a:t> </a:t>
            </a:r>
            <a:fld id="{8E193ED6-E44C-4EE4-9362-A28F0A7CF8B7}" type="slidenum">
              <a:rPr lang="en-US" altLang="en-US" sz="600">
                <a:latin typeface="MetLife Circular Light" pitchFamily="34" charset="0"/>
                <a:cs typeface="MetLife Circular Light" pitchFamily="34" charset="0"/>
              </a:rPr>
              <a:pPr algn="r" eaLnBrk="1" fontAlgn="auto" hangingPunct="1">
                <a:spcBef>
                  <a:spcPts val="600"/>
                </a:spcBef>
                <a:spcAft>
                  <a:spcPts val="0"/>
                </a:spcAft>
                <a:defRPr/>
              </a:pPr>
              <a:t>‹#›</a:t>
            </a:fld>
            <a:endParaRPr lang="en-US" altLang="en-US" sz="600">
              <a:latin typeface="MetLife Circular Light" pitchFamily="34" charset="0"/>
              <a:cs typeface="MetLife Circular Light" pitchFamily="34" charset="0"/>
            </a:endParaRPr>
          </a:p>
        </p:txBody>
      </p:sp>
      <p:cxnSp>
        <p:nvCxnSpPr>
          <p:cNvPr id="6" name="Straight Connector 5">
            <a:extLst>
              <a:ext uri="{FF2B5EF4-FFF2-40B4-BE49-F238E27FC236}">
                <a16:creationId xmlns:a16="http://schemas.microsoft.com/office/drawing/2014/main" id="{3D66C7C0-1834-4B86-90D5-0DE8FA39B767}"/>
              </a:ext>
            </a:extLst>
          </p:cNvPr>
          <p:cNvCxnSpPr/>
          <p:nvPr userDrawn="1"/>
        </p:nvCxnSpPr>
        <p:spPr>
          <a:xfrm>
            <a:off x="352425" y="6172200"/>
            <a:ext cx="8439150"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pic>
        <p:nvPicPr>
          <p:cNvPr id="3078" name="Picture 8">
            <a:extLst>
              <a:ext uri="{FF2B5EF4-FFF2-40B4-BE49-F238E27FC236}">
                <a16:creationId xmlns:a16="http://schemas.microsoft.com/office/drawing/2014/main" id="{4B0FADF2-0250-4AE8-BE2B-21C5C4BF7EBB}"/>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7105650" y="6192838"/>
            <a:ext cx="1428750" cy="56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24" r:id="rId1"/>
    <p:sldLayoutId id="2147484025" r:id="rId2"/>
    <p:sldLayoutId id="2147484026" r:id="rId3"/>
    <p:sldLayoutId id="2147484027" r:id="rId4"/>
    <p:sldLayoutId id="2147484028" r:id="rId5"/>
    <p:sldLayoutId id="2147484029" r:id="rId6"/>
    <p:sldLayoutId id="2147484030" r:id="rId7"/>
    <p:sldLayoutId id="2147484031" r:id="rId8"/>
    <p:sldLayoutId id="2147484032" r:id="rId9"/>
    <p:sldLayoutId id="2147484033" r:id="rId10"/>
    <p:sldLayoutId id="2147484034" r:id="rId11"/>
    <p:sldLayoutId id="2147484035" r:id="rId12"/>
  </p:sldLayoutIdLst>
  <p:transition>
    <p:fade/>
  </p:transition>
  <p:hf hdr="0" ftr="0" dt="0"/>
  <p:txStyles>
    <p:titleStyle>
      <a:lvl1pPr algn="l" defTabSz="685800" rtl="0" eaLnBrk="0" fontAlgn="base" hangingPunct="0">
        <a:spcBef>
          <a:spcPct val="0"/>
        </a:spcBef>
        <a:spcAft>
          <a:spcPct val="0"/>
        </a:spcAft>
        <a:defRPr sz="2400" b="1" kern="1200">
          <a:solidFill>
            <a:schemeClr val="tx1"/>
          </a:solidFill>
          <a:latin typeface="Georgia" panose="02040502050405020303" pitchFamily="18" charset="0"/>
          <a:ea typeface="Georgia" panose="02040502050405020303" pitchFamily="18" charset="0"/>
          <a:cs typeface="Georgia" panose="02040502050405020303" pitchFamily="18" charset="0"/>
        </a:defRPr>
      </a:lvl1pPr>
      <a:lvl2pPr algn="l" defTabSz="685800" rtl="0" eaLnBrk="0" fontAlgn="base" hangingPunct="0">
        <a:spcBef>
          <a:spcPct val="0"/>
        </a:spcBef>
        <a:spcAft>
          <a:spcPct val="0"/>
        </a:spcAft>
        <a:defRPr sz="2400" b="1">
          <a:solidFill>
            <a:schemeClr val="tx1"/>
          </a:solidFill>
          <a:latin typeface="Georgia" panose="02040502050405020303" pitchFamily="18" charset="0"/>
          <a:ea typeface="Georgia" panose="02040502050405020303" pitchFamily="18" charset="0"/>
          <a:cs typeface="Georgia" panose="02040502050405020303" pitchFamily="18" charset="0"/>
        </a:defRPr>
      </a:lvl2pPr>
      <a:lvl3pPr algn="l" defTabSz="685800" rtl="0" eaLnBrk="0" fontAlgn="base" hangingPunct="0">
        <a:spcBef>
          <a:spcPct val="0"/>
        </a:spcBef>
        <a:spcAft>
          <a:spcPct val="0"/>
        </a:spcAft>
        <a:defRPr sz="2400" b="1">
          <a:solidFill>
            <a:schemeClr val="tx1"/>
          </a:solidFill>
          <a:latin typeface="Georgia" panose="02040502050405020303" pitchFamily="18" charset="0"/>
          <a:ea typeface="Georgia" panose="02040502050405020303" pitchFamily="18" charset="0"/>
          <a:cs typeface="Georgia" panose="02040502050405020303" pitchFamily="18" charset="0"/>
        </a:defRPr>
      </a:lvl3pPr>
      <a:lvl4pPr algn="l" defTabSz="685800" rtl="0" eaLnBrk="0" fontAlgn="base" hangingPunct="0">
        <a:spcBef>
          <a:spcPct val="0"/>
        </a:spcBef>
        <a:spcAft>
          <a:spcPct val="0"/>
        </a:spcAft>
        <a:defRPr sz="2400" b="1">
          <a:solidFill>
            <a:schemeClr val="tx1"/>
          </a:solidFill>
          <a:latin typeface="Georgia" panose="02040502050405020303" pitchFamily="18" charset="0"/>
          <a:ea typeface="Georgia" panose="02040502050405020303" pitchFamily="18" charset="0"/>
          <a:cs typeface="Georgia" panose="02040502050405020303" pitchFamily="18" charset="0"/>
        </a:defRPr>
      </a:lvl4pPr>
      <a:lvl5pPr algn="l" defTabSz="685800" rtl="0" eaLnBrk="0" fontAlgn="base" hangingPunct="0">
        <a:spcBef>
          <a:spcPct val="0"/>
        </a:spcBef>
        <a:spcAft>
          <a:spcPct val="0"/>
        </a:spcAft>
        <a:defRPr sz="2400" b="1">
          <a:solidFill>
            <a:schemeClr val="tx1"/>
          </a:solidFill>
          <a:latin typeface="Georgia" panose="02040502050405020303" pitchFamily="18" charset="0"/>
          <a:ea typeface="Georgia" panose="02040502050405020303" pitchFamily="18" charset="0"/>
          <a:cs typeface="Georgia" panose="02040502050405020303" pitchFamily="18" charset="0"/>
        </a:defRPr>
      </a:lvl5pPr>
      <a:lvl6pPr marL="457200" algn="l" defTabSz="685800" rtl="0" fontAlgn="base">
        <a:lnSpc>
          <a:spcPct val="90000"/>
        </a:lnSpc>
        <a:spcBef>
          <a:spcPct val="0"/>
        </a:spcBef>
        <a:spcAft>
          <a:spcPct val="0"/>
        </a:spcAft>
        <a:defRPr sz="3800">
          <a:solidFill>
            <a:schemeClr val="tx1"/>
          </a:solidFill>
          <a:latin typeface="Georgia" panose="02040502050405020303" pitchFamily="18" charset="0"/>
          <a:ea typeface="Georgia" panose="02040502050405020303" pitchFamily="18" charset="0"/>
          <a:cs typeface="Georgia" panose="02040502050405020303" pitchFamily="18" charset="0"/>
        </a:defRPr>
      </a:lvl6pPr>
      <a:lvl7pPr marL="914400" algn="l" defTabSz="685800" rtl="0" fontAlgn="base">
        <a:lnSpc>
          <a:spcPct val="90000"/>
        </a:lnSpc>
        <a:spcBef>
          <a:spcPct val="0"/>
        </a:spcBef>
        <a:spcAft>
          <a:spcPct val="0"/>
        </a:spcAft>
        <a:defRPr sz="3800">
          <a:solidFill>
            <a:schemeClr val="tx1"/>
          </a:solidFill>
          <a:latin typeface="Georgia" panose="02040502050405020303" pitchFamily="18" charset="0"/>
          <a:ea typeface="Georgia" panose="02040502050405020303" pitchFamily="18" charset="0"/>
          <a:cs typeface="Georgia" panose="02040502050405020303" pitchFamily="18" charset="0"/>
        </a:defRPr>
      </a:lvl7pPr>
      <a:lvl8pPr marL="1371600" algn="l" defTabSz="685800" rtl="0" fontAlgn="base">
        <a:lnSpc>
          <a:spcPct val="90000"/>
        </a:lnSpc>
        <a:spcBef>
          <a:spcPct val="0"/>
        </a:spcBef>
        <a:spcAft>
          <a:spcPct val="0"/>
        </a:spcAft>
        <a:defRPr sz="3800">
          <a:solidFill>
            <a:schemeClr val="tx1"/>
          </a:solidFill>
          <a:latin typeface="Georgia" panose="02040502050405020303" pitchFamily="18" charset="0"/>
          <a:ea typeface="Georgia" panose="02040502050405020303" pitchFamily="18" charset="0"/>
          <a:cs typeface="Georgia" panose="02040502050405020303" pitchFamily="18" charset="0"/>
        </a:defRPr>
      </a:lvl8pPr>
      <a:lvl9pPr marL="1828800" algn="l" defTabSz="685800" rtl="0" fontAlgn="base">
        <a:lnSpc>
          <a:spcPct val="90000"/>
        </a:lnSpc>
        <a:spcBef>
          <a:spcPct val="0"/>
        </a:spcBef>
        <a:spcAft>
          <a:spcPct val="0"/>
        </a:spcAft>
        <a:defRPr sz="3800">
          <a:solidFill>
            <a:schemeClr val="tx1"/>
          </a:solidFill>
          <a:latin typeface="Georgia" panose="02040502050405020303" pitchFamily="18" charset="0"/>
          <a:ea typeface="Georgia" panose="02040502050405020303" pitchFamily="18" charset="0"/>
          <a:cs typeface="Georgia" panose="02040502050405020303" pitchFamily="18" charset="0"/>
        </a:defRPr>
      </a:lvl9pPr>
    </p:titleStyle>
    <p:bodyStyle>
      <a:lvl1pPr algn="l" defTabSz="685800" rtl="0" eaLnBrk="0" fontAlgn="base" hangingPunct="0">
        <a:spcBef>
          <a:spcPts val="300"/>
        </a:spcBef>
        <a:spcAft>
          <a:spcPts val="300"/>
        </a:spcAft>
        <a:tabLst>
          <a:tab pos="900113" algn="l"/>
        </a:tabLst>
        <a:defRPr sz="2000" kern="1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149225" indent="-149225" algn="l" defTabSz="685800" rtl="0" eaLnBrk="0" fontAlgn="base" hangingPunct="0">
        <a:spcBef>
          <a:spcPts val="300"/>
        </a:spcBef>
        <a:spcAft>
          <a:spcPts val="300"/>
        </a:spcAft>
        <a:buFont typeface="Arial" panose="020B0604020202020204" pitchFamily="34" charset="0"/>
        <a:buChar char="•"/>
        <a:tabLst>
          <a:tab pos="900113" algn="l"/>
        </a:tabLst>
        <a:defRPr kern="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298450" indent="-149225" algn="l" defTabSz="685800" rtl="0" eaLnBrk="0" fontAlgn="base" hangingPunct="0">
        <a:spcBef>
          <a:spcPts val="300"/>
        </a:spcBef>
        <a:spcAft>
          <a:spcPts val="300"/>
        </a:spcAft>
        <a:buFont typeface="Lucida Grande"/>
        <a:buChar char="-"/>
        <a:tabLst>
          <a:tab pos="900113" algn="l"/>
        </a:tabLst>
        <a:defRPr sz="1400" kern="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466725" indent="-149225" algn="l" defTabSz="685800" rtl="0" eaLnBrk="0" fontAlgn="base" hangingPunct="0">
        <a:spcBef>
          <a:spcPts val="300"/>
        </a:spcBef>
        <a:spcAft>
          <a:spcPts val="300"/>
        </a:spcAft>
        <a:buFont typeface="Arial" panose="020B0604020202020204" pitchFamily="34" charset="0"/>
        <a:buChar char="•"/>
        <a:tabLst>
          <a:tab pos="900113" algn="l"/>
        </a:tabLst>
        <a:defRPr sz="1000" kern="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604838" indent="-136525" algn="l" defTabSz="685800" rtl="0" eaLnBrk="0" fontAlgn="base" hangingPunct="0">
        <a:spcBef>
          <a:spcPts val="300"/>
        </a:spcBef>
        <a:spcAft>
          <a:spcPts val="300"/>
        </a:spcAft>
        <a:buFont typeface="Lucida Grande"/>
        <a:buChar char="-"/>
        <a:tabLst>
          <a:tab pos="900113" algn="l"/>
        </a:tabLst>
        <a:defRPr sz="1000" kern="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1886453" indent="-171496" algn="l" defTabSz="68598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9444" indent="-171496" algn="l" defTabSz="68598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2436" indent="-171496" algn="l" defTabSz="68598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5427" indent="-171496" algn="l" defTabSz="685983"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Title Placeholder 1">
            <a:extLst>
              <a:ext uri="{FF2B5EF4-FFF2-40B4-BE49-F238E27FC236}">
                <a16:creationId xmlns:a16="http://schemas.microsoft.com/office/drawing/2014/main" id="{EE5B1122-32E2-4758-8C54-8E49AB5893DD}"/>
              </a:ext>
            </a:extLst>
          </p:cNvPr>
          <p:cNvSpPr>
            <a:spLocks noGrp="1" noChangeArrowheads="1"/>
          </p:cNvSpPr>
          <p:nvPr>
            <p:ph type="title"/>
          </p:nvPr>
        </p:nvSpPr>
        <p:spPr bwMode="auto">
          <a:xfrm>
            <a:off x="247650" y="227013"/>
            <a:ext cx="8555038"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endParaRPr lang="en-CA" altLang="en-US"/>
          </a:p>
        </p:txBody>
      </p:sp>
      <p:sp>
        <p:nvSpPr>
          <p:cNvPr id="4099" name="Text Placeholder 2">
            <a:extLst>
              <a:ext uri="{FF2B5EF4-FFF2-40B4-BE49-F238E27FC236}">
                <a16:creationId xmlns:a16="http://schemas.microsoft.com/office/drawing/2014/main" id="{F2C273FF-B023-46B4-A7D8-FB0640B5B898}"/>
              </a:ext>
            </a:extLst>
          </p:cNvPr>
          <p:cNvSpPr>
            <a:spLocks noGrp="1" noChangeArrowheads="1"/>
          </p:cNvSpPr>
          <p:nvPr>
            <p:ph type="body" idx="1"/>
          </p:nvPr>
        </p:nvSpPr>
        <p:spPr bwMode="auto">
          <a:xfrm>
            <a:off x="280988" y="1401763"/>
            <a:ext cx="8461375" cy="422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CA" altLang="en-US"/>
          </a:p>
        </p:txBody>
      </p:sp>
      <p:pic>
        <p:nvPicPr>
          <p:cNvPr id="4100" name="Picture 8">
            <a:extLst>
              <a:ext uri="{FF2B5EF4-FFF2-40B4-BE49-F238E27FC236}">
                <a16:creationId xmlns:a16="http://schemas.microsoft.com/office/drawing/2014/main" id="{55B1683A-6069-463D-AA23-FFFC6B8C46A1}"/>
              </a:ext>
            </a:extLst>
          </p:cNvPr>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7162800" y="6229350"/>
            <a:ext cx="1428750" cy="56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Rectangle 9">
            <a:extLst>
              <a:ext uri="{FF2B5EF4-FFF2-40B4-BE49-F238E27FC236}">
                <a16:creationId xmlns:a16="http://schemas.microsoft.com/office/drawing/2014/main" id="{FE42E0F5-B832-40E6-A108-0E2468C70BFD}"/>
              </a:ext>
            </a:extLst>
          </p:cNvPr>
          <p:cNvSpPr>
            <a:spLocks noChangeArrowheads="1"/>
          </p:cNvSpPr>
          <p:nvPr userDrawn="1"/>
        </p:nvSpPr>
        <p:spPr bwMode="auto">
          <a:xfrm>
            <a:off x="8575675" y="6384925"/>
            <a:ext cx="319088" cy="254000"/>
          </a:xfrm>
          <a:prstGeom prst="rect">
            <a:avLst/>
          </a:prstGeom>
          <a:noFill/>
          <a:ln>
            <a:noFill/>
          </a:ln>
        </p:spPr>
        <p:txBody>
          <a:bodyPr wrap="none" anchor="b">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r" eaLnBrk="1" fontAlgn="auto" hangingPunct="1">
              <a:spcBef>
                <a:spcPts val="0"/>
              </a:spcBef>
              <a:spcAft>
                <a:spcPts val="0"/>
              </a:spcAft>
              <a:defRPr/>
            </a:pPr>
            <a:fld id="{36DDF143-CE6F-43A0-A270-6B99DD67507B}" type="slidenum">
              <a:rPr lang="en-US" altLang="en-US" sz="1000">
                <a:solidFill>
                  <a:srgbClr val="75787B"/>
                </a:solidFill>
              </a:rPr>
              <a:pPr algn="r" eaLnBrk="1" fontAlgn="auto" hangingPunct="1">
                <a:spcBef>
                  <a:spcPts val="0"/>
                </a:spcBef>
                <a:spcAft>
                  <a:spcPts val="0"/>
                </a:spcAft>
                <a:defRPr/>
              </a:pPr>
              <a:t>‹#›</a:t>
            </a:fld>
            <a:endParaRPr lang="en-CA" altLang="en-US" sz="1000">
              <a:solidFill>
                <a:srgbClr val="75787B"/>
              </a:solidFill>
            </a:endParaRPr>
          </a:p>
        </p:txBody>
      </p:sp>
      <p:cxnSp>
        <p:nvCxnSpPr>
          <p:cNvPr id="11" name="Straight Connector 10">
            <a:extLst>
              <a:ext uri="{FF2B5EF4-FFF2-40B4-BE49-F238E27FC236}">
                <a16:creationId xmlns:a16="http://schemas.microsoft.com/office/drawing/2014/main" id="{5D702F6D-8342-4728-96CA-9DC0F21CC2D7}"/>
              </a:ext>
            </a:extLst>
          </p:cNvPr>
          <p:cNvCxnSpPr/>
          <p:nvPr userDrawn="1"/>
        </p:nvCxnSpPr>
        <p:spPr>
          <a:xfrm>
            <a:off x="352425" y="6273800"/>
            <a:ext cx="843915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7" name="Footer Placeholder 4">
            <a:extLst>
              <a:ext uri="{FF2B5EF4-FFF2-40B4-BE49-F238E27FC236}">
                <a16:creationId xmlns:a16="http://schemas.microsoft.com/office/drawing/2014/main" id="{D8EBEC8C-A338-42BE-88C6-6F62F0994B1B}"/>
              </a:ext>
            </a:extLst>
          </p:cNvPr>
          <p:cNvSpPr txBox="1">
            <a:spLocks/>
          </p:cNvSpPr>
          <p:nvPr userDrawn="1"/>
        </p:nvSpPr>
        <p:spPr>
          <a:xfrm>
            <a:off x="2090738" y="6461125"/>
            <a:ext cx="4962525" cy="365125"/>
          </a:xfrm>
          <a:prstGeom prst="rect">
            <a:avLst/>
          </a:prstGeom>
        </p:spPr>
        <p:txBody>
          <a:bodyPr lIns="36000" anchor="b"/>
          <a:lstStyle>
            <a:lvl1pPr algn="l">
              <a:defRPr sz="1000" baseline="0">
                <a:solidFill>
                  <a:schemeClr val="bg1">
                    <a:lumMod val="50000"/>
                  </a:schemeClr>
                </a:solidFill>
                <a:latin typeface="Arial" charset="0"/>
                <a:ea typeface="Arial" charset="0"/>
                <a:cs typeface="Arial" charset="0"/>
              </a:defRPr>
            </a:lvl1pPr>
          </a:lstStyle>
          <a:p>
            <a:pPr eaLnBrk="1" fontAlgn="auto" hangingPunct="1">
              <a:spcBef>
                <a:spcPts val="0"/>
              </a:spcBef>
              <a:spcAft>
                <a:spcPts val="0"/>
              </a:spcAft>
              <a:defRPr/>
            </a:pPr>
            <a:r>
              <a:rPr lang="nb-NO" dirty="0">
                <a:solidFill>
                  <a:srgbClr val="75787B"/>
                </a:solidFill>
              </a:rPr>
              <a:t>L0121010541[exp0322][All States][DC,GU,MP,PR,VI]</a:t>
            </a:r>
          </a:p>
          <a:p>
            <a:pPr eaLnBrk="1" fontAlgn="auto" hangingPunct="1">
              <a:spcBef>
                <a:spcPts val="0"/>
              </a:spcBef>
              <a:spcAft>
                <a:spcPts val="0"/>
              </a:spcAft>
              <a:defRPr/>
            </a:pPr>
            <a:r>
              <a:rPr lang="en-US" dirty="0">
                <a:solidFill>
                  <a:srgbClr val="75787B"/>
                </a:solidFill>
                <a:latin typeface="+mn-lt"/>
              </a:rPr>
              <a:t>Metropolitan Life Insurance Company, New York, NY 10166  </a:t>
            </a:r>
          </a:p>
          <a:p>
            <a:pPr eaLnBrk="1" fontAlgn="auto" hangingPunct="1">
              <a:spcBef>
                <a:spcPts val="0"/>
              </a:spcBef>
              <a:spcAft>
                <a:spcPts val="0"/>
              </a:spcAft>
              <a:defRPr/>
            </a:pPr>
            <a:r>
              <a:rPr lang="en-US" dirty="0">
                <a:solidFill>
                  <a:srgbClr val="75787B"/>
                </a:solidFill>
                <a:latin typeface="+mn-lt"/>
              </a:rPr>
              <a:t>© 2021 MetLife Services and Solutions, LLC.</a:t>
            </a:r>
          </a:p>
        </p:txBody>
      </p:sp>
    </p:spTree>
  </p:cSld>
  <p:clrMap bg1="lt1" tx1="dk1" bg2="lt2" tx2="dk2" accent1="accent1" accent2="accent2" accent3="accent3" accent4="accent4" accent5="accent5" accent6="accent6" hlink="hlink" folHlink="folHlink"/>
  <p:sldLayoutIdLst>
    <p:sldLayoutId id="2147484036" r:id="rId1"/>
    <p:sldLayoutId id="2147483989" r:id="rId2"/>
    <p:sldLayoutId id="2147483990" r:id="rId3"/>
    <p:sldLayoutId id="2147483991" r:id="rId4"/>
    <p:sldLayoutId id="2147483992" r:id="rId5"/>
    <p:sldLayoutId id="2147484037" r:id="rId6"/>
    <p:sldLayoutId id="2147484038" r:id="rId7"/>
  </p:sldLayoutIdLst>
  <p:hf hdr="0" ftr="0" dt="0"/>
  <p:txStyles>
    <p:titleStyle>
      <a:lvl1pPr algn="l" rtl="0" eaLnBrk="0" fontAlgn="base" hangingPunct="0">
        <a:lnSpc>
          <a:spcPct val="90000"/>
        </a:lnSpc>
        <a:spcBef>
          <a:spcPct val="0"/>
        </a:spcBef>
        <a:spcAft>
          <a:spcPct val="0"/>
        </a:spcAft>
        <a:defRPr sz="2800" b="1" kern="1200">
          <a:solidFill>
            <a:schemeClr val="tx1"/>
          </a:solidFill>
          <a:latin typeface="+mj-lt"/>
          <a:ea typeface="+mj-ea"/>
          <a:cs typeface="+mj-cs"/>
        </a:defRPr>
      </a:lvl1pPr>
      <a:lvl2pPr algn="l" rtl="0" eaLnBrk="0" fontAlgn="base" hangingPunct="0">
        <a:lnSpc>
          <a:spcPct val="90000"/>
        </a:lnSpc>
        <a:spcBef>
          <a:spcPct val="0"/>
        </a:spcBef>
        <a:spcAft>
          <a:spcPct val="0"/>
        </a:spcAft>
        <a:defRPr sz="2800" b="1">
          <a:solidFill>
            <a:schemeClr val="tx1"/>
          </a:solidFill>
          <a:latin typeface="Georgia" panose="02040502050405020303" pitchFamily="18" charset="0"/>
        </a:defRPr>
      </a:lvl2pPr>
      <a:lvl3pPr algn="l" rtl="0" eaLnBrk="0" fontAlgn="base" hangingPunct="0">
        <a:lnSpc>
          <a:spcPct val="90000"/>
        </a:lnSpc>
        <a:spcBef>
          <a:spcPct val="0"/>
        </a:spcBef>
        <a:spcAft>
          <a:spcPct val="0"/>
        </a:spcAft>
        <a:defRPr sz="2800" b="1">
          <a:solidFill>
            <a:schemeClr val="tx1"/>
          </a:solidFill>
          <a:latin typeface="Georgia" panose="02040502050405020303" pitchFamily="18" charset="0"/>
        </a:defRPr>
      </a:lvl3pPr>
      <a:lvl4pPr algn="l" rtl="0" eaLnBrk="0" fontAlgn="base" hangingPunct="0">
        <a:lnSpc>
          <a:spcPct val="90000"/>
        </a:lnSpc>
        <a:spcBef>
          <a:spcPct val="0"/>
        </a:spcBef>
        <a:spcAft>
          <a:spcPct val="0"/>
        </a:spcAft>
        <a:defRPr sz="2800" b="1">
          <a:solidFill>
            <a:schemeClr val="tx1"/>
          </a:solidFill>
          <a:latin typeface="Georgia" panose="02040502050405020303" pitchFamily="18" charset="0"/>
        </a:defRPr>
      </a:lvl4pPr>
      <a:lvl5pPr algn="l" rtl="0" eaLnBrk="0" fontAlgn="base" hangingPunct="0">
        <a:lnSpc>
          <a:spcPct val="90000"/>
        </a:lnSpc>
        <a:spcBef>
          <a:spcPct val="0"/>
        </a:spcBef>
        <a:spcAft>
          <a:spcPct val="0"/>
        </a:spcAft>
        <a:defRPr sz="2800" b="1">
          <a:solidFill>
            <a:schemeClr val="tx1"/>
          </a:solidFill>
          <a:latin typeface="Georgia" panose="02040502050405020303" pitchFamily="18" charset="0"/>
        </a:defRPr>
      </a:lvl5pPr>
      <a:lvl6pPr marL="457200" algn="l" rtl="0" fontAlgn="base">
        <a:lnSpc>
          <a:spcPct val="90000"/>
        </a:lnSpc>
        <a:spcBef>
          <a:spcPct val="0"/>
        </a:spcBef>
        <a:spcAft>
          <a:spcPct val="0"/>
        </a:spcAft>
        <a:defRPr sz="2800" b="1">
          <a:solidFill>
            <a:schemeClr val="tx1"/>
          </a:solidFill>
          <a:latin typeface="Georgia" panose="02040502050405020303" pitchFamily="18" charset="0"/>
        </a:defRPr>
      </a:lvl6pPr>
      <a:lvl7pPr marL="914400" algn="l" rtl="0" fontAlgn="base">
        <a:lnSpc>
          <a:spcPct val="90000"/>
        </a:lnSpc>
        <a:spcBef>
          <a:spcPct val="0"/>
        </a:spcBef>
        <a:spcAft>
          <a:spcPct val="0"/>
        </a:spcAft>
        <a:defRPr sz="2800" b="1">
          <a:solidFill>
            <a:schemeClr val="tx1"/>
          </a:solidFill>
          <a:latin typeface="Georgia" panose="02040502050405020303" pitchFamily="18" charset="0"/>
        </a:defRPr>
      </a:lvl7pPr>
      <a:lvl8pPr marL="1371600" algn="l" rtl="0" fontAlgn="base">
        <a:lnSpc>
          <a:spcPct val="90000"/>
        </a:lnSpc>
        <a:spcBef>
          <a:spcPct val="0"/>
        </a:spcBef>
        <a:spcAft>
          <a:spcPct val="0"/>
        </a:spcAft>
        <a:defRPr sz="2800" b="1">
          <a:solidFill>
            <a:schemeClr val="tx1"/>
          </a:solidFill>
          <a:latin typeface="Georgia" panose="02040502050405020303" pitchFamily="18" charset="0"/>
        </a:defRPr>
      </a:lvl8pPr>
      <a:lvl9pPr marL="1828800" algn="l" rtl="0" fontAlgn="base">
        <a:lnSpc>
          <a:spcPct val="90000"/>
        </a:lnSpc>
        <a:spcBef>
          <a:spcPct val="0"/>
        </a:spcBef>
        <a:spcAft>
          <a:spcPct val="0"/>
        </a:spcAft>
        <a:defRPr sz="2800" b="1">
          <a:solidFill>
            <a:schemeClr val="tx1"/>
          </a:solidFill>
          <a:latin typeface="Georgia" panose="02040502050405020303" pitchFamily="18" charset="0"/>
        </a:defRPr>
      </a:lvl9pPr>
    </p:titleStyle>
    <p:bodyStyle>
      <a:lvl1pPr algn="l" rtl="0" eaLnBrk="0" fontAlgn="base" hangingPunct="0">
        <a:lnSpc>
          <a:spcPct val="90000"/>
        </a:lnSpc>
        <a:spcBef>
          <a:spcPts val="600"/>
        </a:spcBef>
        <a:spcAft>
          <a:spcPct val="0"/>
        </a:spcAft>
        <a:defRPr sz="1600" kern="1200">
          <a:solidFill>
            <a:schemeClr val="tx1"/>
          </a:solidFill>
          <a:latin typeface="+mn-lt"/>
          <a:ea typeface="+mn-ea"/>
          <a:cs typeface="+mn-cs"/>
        </a:defRPr>
      </a:lvl1pPr>
      <a:lvl2pPr marL="142875" indent="-142875" algn="l" rtl="0" eaLnBrk="0" fontAlgn="base" hangingPunct="0">
        <a:lnSpc>
          <a:spcPct val="90000"/>
        </a:lnSpc>
        <a:spcBef>
          <a:spcPts val="600"/>
        </a:spcBef>
        <a:spcAft>
          <a:spcPct val="0"/>
        </a:spcAft>
        <a:buFont typeface="Arial" panose="020B0604020202020204" pitchFamily="34" charset="0"/>
        <a:buChar char="•"/>
        <a:defRPr sz="1400" kern="1200">
          <a:solidFill>
            <a:schemeClr val="tx1"/>
          </a:solidFill>
          <a:latin typeface="+mn-lt"/>
          <a:ea typeface="+mn-ea"/>
          <a:cs typeface="+mn-cs"/>
        </a:defRPr>
      </a:lvl2pPr>
      <a:lvl3pPr marL="287338" indent="-142875" algn="l" rtl="0" eaLnBrk="0" fontAlgn="base" hangingPunct="0">
        <a:lnSpc>
          <a:spcPct val="90000"/>
        </a:lnSpc>
        <a:spcBef>
          <a:spcPts val="600"/>
        </a:spcBef>
        <a:spcAft>
          <a:spcPct val="0"/>
        </a:spcAft>
        <a:buFont typeface="Arial" panose="020B0604020202020204" pitchFamily="34" charset="0"/>
        <a:buChar char="-"/>
        <a:defRPr sz="1200" kern="1200">
          <a:solidFill>
            <a:schemeClr val="tx1"/>
          </a:solidFill>
          <a:latin typeface="+mn-lt"/>
          <a:ea typeface="+mn-ea"/>
          <a:cs typeface="+mn-cs"/>
        </a:defRPr>
      </a:lvl3pPr>
      <a:lvl4pPr marL="431800" indent="-142875" algn="l" rtl="0" eaLnBrk="0" fontAlgn="base" hangingPunct="0">
        <a:lnSpc>
          <a:spcPct val="90000"/>
        </a:lnSpc>
        <a:spcBef>
          <a:spcPts val="600"/>
        </a:spcBef>
        <a:spcAft>
          <a:spcPct val="0"/>
        </a:spcAft>
        <a:buFont typeface="Arial" panose="020B0604020202020204" pitchFamily="34" charset="0"/>
        <a:buChar char="•"/>
        <a:defRPr sz="1200" kern="1200">
          <a:solidFill>
            <a:schemeClr val="tx1"/>
          </a:solidFill>
          <a:latin typeface="+mn-lt"/>
          <a:ea typeface="+mn-ea"/>
          <a:cs typeface="+mn-cs"/>
        </a:defRPr>
      </a:lvl4pPr>
      <a:lvl5pPr marL="574675" indent="-142875" algn="l" rtl="0" eaLnBrk="0" fontAlgn="base" hangingPunct="0">
        <a:lnSpc>
          <a:spcPct val="90000"/>
        </a:lnSpc>
        <a:spcBef>
          <a:spcPts val="600"/>
        </a:spcBef>
        <a:spcAft>
          <a:spcPct val="0"/>
        </a:spcAft>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91729"/>
            <a:ext cx="8229600" cy="457200"/>
          </a:xfrm>
          <a:prstGeom prst="rect">
            <a:avLst/>
          </a:prstGeom>
        </p:spPr>
        <p:txBody>
          <a:bodyPr vert="horz" lIns="0" tIns="0" rIns="0" bIns="0" rtlCol="0" anchor="t">
            <a:noAutofit/>
          </a:bodyPr>
          <a:lstStyle/>
          <a:p>
            <a:r>
              <a:rPr lang="en-US" dirty="0"/>
              <a:t>Click  To Edit Master Title</a:t>
            </a:r>
          </a:p>
        </p:txBody>
      </p:sp>
      <p:sp>
        <p:nvSpPr>
          <p:cNvPr id="3" name="Text Placeholder 2"/>
          <p:cNvSpPr>
            <a:spLocks noGrp="1"/>
          </p:cNvSpPr>
          <p:nvPr>
            <p:ph type="body" idx="1"/>
          </p:nvPr>
        </p:nvSpPr>
        <p:spPr>
          <a:xfrm>
            <a:off x="457200" y="1143000"/>
            <a:ext cx="8229600" cy="4800600"/>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8">
            <a:extLst>
              <a:ext uri="{FF2B5EF4-FFF2-40B4-BE49-F238E27FC236}">
                <a16:creationId xmlns:a16="http://schemas.microsoft.com/office/drawing/2014/main" id="{F66E9E5D-0B97-E84C-83BC-645EC78A7092}"/>
              </a:ext>
            </a:extLst>
          </p:cNvPr>
          <p:cNvSpPr txBox="1">
            <a:spLocks/>
          </p:cNvSpPr>
          <p:nvPr userDrawn="1"/>
        </p:nvSpPr>
        <p:spPr>
          <a:xfrm>
            <a:off x="8593131" y="6375224"/>
            <a:ext cx="550870" cy="228600"/>
          </a:xfrm>
          <a:prstGeom prst="rect">
            <a:avLst/>
          </a:prstGeom>
        </p:spPr>
        <p:txBody>
          <a:bodyPr anchor="ctr"/>
          <a:lstStyle>
            <a:lvl1pPr marL="0" indent="0" algn="l" defTabSz="914400" rtl="0" eaLnBrk="1" latinLnBrk="0" hangingPunct="1">
              <a:spcBef>
                <a:spcPts val="600"/>
              </a:spcBef>
              <a:spcAft>
                <a:spcPts val="0"/>
              </a:spcAft>
              <a:buClrTx/>
              <a:buFontTx/>
              <a:buNone/>
              <a:tabLst>
                <a:tab pos="1201738" algn="l"/>
              </a:tabLst>
              <a:defRPr sz="8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600" b="0" i="0" dirty="0">
                <a:solidFill>
                  <a:schemeClr val="bg2"/>
                </a:solidFill>
                <a:latin typeface="Arial" charset="0"/>
                <a:cs typeface="Arial" charset="0"/>
              </a:rPr>
              <a:t> </a:t>
            </a:r>
            <a:fld id="{38743595-4496-5147-A886-7D133864DF76}" type="slidenum">
              <a:rPr lang="en-US" sz="600" b="0" i="0" smtClean="0">
                <a:solidFill>
                  <a:schemeClr val="bg2"/>
                </a:solidFill>
                <a:latin typeface="Arial" charset="0"/>
                <a:ea typeface="Arial" charset="0"/>
                <a:cs typeface="Arial" charset="0"/>
              </a:rPr>
              <a:pPr algn="ctr"/>
              <a:t>‹#›</a:t>
            </a:fld>
            <a:endParaRPr lang="en-US" sz="600" b="0" i="0" dirty="0">
              <a:solidFill>
                <a:schemeClr val="bg2"/>
              </a:solidFill>
              <a:latin typeface="Arial" charset="0"/>
              <a:ea typeface="Arial" charset="0"/>
              <a:cs typeface="Arial" charset="0"/>
            </a:endParaRPr>
          </a:p>
        </p:txBody>
      </p:sp>
      <p:pic>
        <p:nvPicPr>
          <p:cNvPr id="7" name="Picture 6">
            <a:extLst>
              <a:ext uri="{FF2B5EF4-FFF2-40B4-BE49-F238E27FC236}">
                <a16:creationId xmlns:a16="http://schemas.microsoft.com/office/drawing/2014/main" id="{7FDBB539-29F6-CA44-A75C-4870768D5E20}"/>
              </a:ext>
            </a:extLst>
          </p:cNvPr>
          <p:cNvPicPr>
            <a:picLocks noChangeAspect="1"/>
          </p:cNvPicPr>
          <p:nvPr userDrawn="1"/>
        </p:nvPicPr>
        <p:blipFill rotWithShape="1">
          <a:blip r:embed="rId32">
            <a:extLst>
              <a:ext uri="{28A0092B-C50C-407E-A947-70E740481C1C}">
                <a14:useLocalDpi xmlns:a14="http://schemas.microsoft.com/office/drawing/2010/main"/>
              </a:ext>
            </a:extLst>
          </a:blip>
          <a:srcRect l="-2" t="-9974" r="-5403" b="-8932"/>
          <a:stretch/>
        </p:blipFill>
        <p:spPr>
          <a:xfrm>
            <a:off x="457201" y="6319520"/>
            <a:ext cx="1384389" cy="337056"/>
          </a:xfrm>
          <a:prstGeom prst="rect">
            <a:avLst/>
          </a:prstGeom>
          <a:noFill/>
          <a:ln>
            <a:noFill/>
          </a:ln>
        </p:spPr>
      </p:pic>
      <p:sp>
        <p:nvSpPr>
          <p:cNvPr id="8" name="Footer Placeholder 4">
            <a:extLst>
              <a:ext uri="{FF2B5EF4-FFF2-40B4-BE49-F238E27FC236}">
                <a16:creationId xmlns:a16="http://schemas.microsoft.com/office/drawing/2014/main" id="{C5E188DE-3A1B-4C80-8EBA-D4AEAFA41809}"/>
              </a:ext>
            </a:extLst>
          </p:cNvPr>
          <p:cNvSpPr txBox="1">
            <a:spLocks/>
          </p:cNvSpPr>
          <p:nvPr userDrawn="1"/>
        </p:nvSpPr>
        <p:spPr>
          <a:xfrm>
            <a:off x="1841590" y="6337673"/>
            <a:ext cx="4963073" cy="365125"/>
          </a:xfrm>
          <a:prstGeom prst="rect">
            <a:avLst/>
          </a:prstGeom>
        </p:spPr>
        <p:txBody>
          <a:bodyPr lIns="36000" anchor="b"/>
          <a:lstStyle>
            <a:lvl1pPr algn="l">
              <a:defRPr sz="1000" baseline="0">
                <a:solidFill>
                  <a:schemeClr val="bg1">
                    <a:lumMod val="50000"/>
                  </a:schemeClr>
                </a:solidFill>
                <a:latin typeface="Arial" charset="0"/>
                <a:ea typeface="Arial" charset="0"/>
                <a:cs typeface="Arial" charset="0"/>
              </a:defRPr>
            </a:lvl1pPr>
          </a:lstStyle>
          <a:p>
            <a:pPr eaLnBrk="1" fontAlgn="auto" hangingPunct="1">
              <a:spcBef>
                <a:spcPts val="1200"/>
              </a:spcBef>
              <a:spcAft>
                <a:spcPts val="0"/>
              </a:spcAft>
              <a:defRPr/>
            </a:pPr>
            <a:r>
              <a:rPr lang="nb-NO" altLang="en-US" sz="1000" kern="1200" baseline="0" dirty="0">
                <a:solidFill>
                  <a:schemeClr val="bg1">
                    <a:lumMod val="50000"/>
                  </a:schemeClr>
                </a:solidFill>
                <a:latin typeface="Arial" charset="0"/>
                <a:ea typeface="Arial" charset="0"/>
                <a:cs typeface="MetLife Circular Light" pitchFamily="34" charset="0"/>
              </a:rPr>
              <a:t>L0121010541[exp0322][All States][DC,GU,MP,PR,VI]</a:t>
            </a:r>
            <a:endParaRPr lang="en-US" altLang="en-US" sz="1000" kern="1200" baseline="0" dirty="0">
              <a:solidFill>
                <a:schemeClr val="bg1">
                  <a:lumMod val="50000"/>
                </a:schemeClr>
              </a:solidFill>
              <a:latin typeface="Arial" charset="0"/>
              <a:ea typeface="Arial" charset="0"/>
              <a:cs typeface="MetLife Circular Light"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75787B"/>
                </a:solidFill>
                <a:effectLst/>
                <a:uLnTx/>
                <a:uFillTx/>
                <a:latin typeface="+mn-lt"/>
                <a:ea typeface="Arial" charset="0"/>
                <a:cs typeface="Arial" charset="0"/>
              </a:rPr>
              <a:t>Metropolitan Life Insurance Company, New York, NY 10166 © 2021 MSS</a:t>
            </a:r>
          </a:p>
        </p:txBody>
      </p:sp>
    </p:spTree>
    <p:extLst>
      <p:ext uri="{BB962C8B-B14F-4D97-AF65-F5344CB8AC3E}">
        <p14:creationId xmlns:p14="http://schemas.microsoft.com/office/powerpoint/2010/main" val="3501047129"/>
      </p:ext>
    </p:extLst>
  </p:cSld>
  <p:clrMap bg1="lt1" tx1="dk1" bg2="lt2" tx2="dk2" accent1="accent1" accent2="accent2" accent3="accent3" accent4="accent4" accent5="accent5" accent6="accent6" hlink="hlink" folHlink="folHlink"/>
  <p:sldLayoutIdLst>
    <p:sldLayoutId id="2147484040" r:id="rId1"/>
    <p:sldLayoutId id="2147484041" r:id="rId2"/>
    <p:sldLayoutId id="2147484042" r:id="rId3"/>
    <p:sldLayoutId id="2147484043" r:id="rId4"/>
    <p:sldLayoutId id="2147484044" r:id="rId5"/>
    <p:sldLayoutId id="2147484045" r:id="rId6"/>
    <p:sldLayoutId id="2147484046" r:id="rId7"/>
    <p:sldLayoutId id="2147484047" r:id="rId8"/>
    <p:sldLayoutId id="2147484048" r:id="rId9"/>
    <p:sldLayoutId id="2147484049" r:id="rId10"/>
    <p:sldLayoutId id="2147484050" r:id="rId11"/>
    <p:sldLayoutId id="2147484051" r:id="rId12"/>
    <p:sldLayoutId id="2147484052" r:id="rId13"/>
    <p:sldLayoutId id="2147484053" r:id="rId14"/>
    <p:sldLayoutId id="2147484054" r:id="rId15"/>
    <p:sldLayoutId id="2147484055" r:id="rId16"/>
    <p:sldLayoutId id="2147484056" r:id="rId17"/>
    <p:sldLayoutId id="2147484057" r:id="rId18"/>
    <p:sldLayoutId id="2147484058" r:id="rId19"/>
    <p:sldLayoutId id="2147484059" r:id="rId20"/>
    <p:sldLayoutId id="2147484060" r:id="rId21"/>
    <p:sldLayoutId id="2147484061" r:id="rId22"/>
    <p:sldLayoutId id="2147484062" r:id="rId23"/>
    <p:sldLayoutId id="2147484063" r:id="rId24"/>
    <p:sldLayoutId id="2147484064" r:id="rId25"/>
    <p:sldLayoutId id="2147484065" r:id="rId26"/>
    <p:sldLayoutId id="2147484066" r:id="rId27"/>
    <p:sldLayoutId id="2147484067" r:id="rId28"/>
    <p:sldLayoutId id="2147484068" r:id="rId29"/>
    <p:sldLayoutId id="2147484069" r:id="rId30"/>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ftr="0" dt="0"/>
  <p:txStyles>
    <p:titleStyle>
      <a:lvl1pPr algn="l" defTabSz="914400" rtl="0" eaLnBrk="1" latinLnBrk="0" hangingPunct="1">
        <a:lnSpc>
          <a:spcPct val="90000"/>
        </a:lnSpc>
        <a:spcBef>
          <a:spcPct val="0"/>
        </a:spcBef>
        <a:buNone/>
        <a:defRPr sz="2800" b="1" i="0" kern="1200">
          <a:solidFill>
            <a:schemeClr val="accent1"/>
          </a:solidFill>
          <a:latin typeface="Georgia" panose="02040502050405020303" pitchFamily="18" charset="0"/>
          <a:ea typeface="Georgia" panose="02040502050405020303" pitchFamily="18" charset="0"/>
          <a:cs typeface="Georgia" panose="02040502050405020303" pitchFamily="18" charset="0"/>
        </a:defRPr>
      </a:lvl1pPr>
    </p:titleStyle>
    <p:bodyStyle>
      <a:lvl1pPr marL="0" indent="0" algn="l" defTabSz="914400" rtl="0" eaLnBrk="1" latinLnBrk="0" hangingPunct="1">
        <a:spcBef>
          <a:spcPts val="1200"/>
        </a:spcBef>
        <a:spcAft>
          <a:spcPts val="0"/>
        </a:spcAft>
        <a:buClrTx/>
        <a:buFontTx/>
        <a:buNone/>
        <a:tabLst>
          <a:tab pos="1201738" algn="l"/>
        </a:tabLst>
        <a:defRPr sz="2000" b="0" i="0" kern="1200">
          <a:solidFill>
            <a:schemeClr val="bg2"/>
          </a:solidFill>
          <a:latin typeface="+mn-lt"/>
          <a:ea typeface="Arial" charset="0"/>
          <a:cs typeface="Arial" charset="0"/>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800" b="0" i="0" kern="1200">
          <a:solidFill>
            <a:schemeClr val="bg2"/>
          </a:solidFill>
          <a:latin typeface="+mn-lt"/>
          <a:ea typeface="Arial" charset="0"/>
          <a:cs typeface="Arial" charset="0"/>
        </a:defRPr>
      </a:lvl2pPr>
      <a:lvl3pPr marL="398463" indent="-200025" algn="l" defTabSz="914400" rtl="0" eaLnBrk="1" latinLnBrk="0" hangingPunct="1">
        <a:spcBef>
          <a:spcPts val="300"/>
        </a:spcBef>
        <a:spcAft>
          <a:spcPts val="0"/>
        </a:spcAft>
        <a:buClrTx/>
        <a:buFont typeface="Lucida Grande"/>
        <a:buChar char="-"/>
        <a:tabLst>
          <a:tab pos="1201738" algn="l"/>
        </a:tabLst>
        <a:defRPr sz="1600" b="0" i="0" kern="1200">
          <a:solidFill>
            <a:schemeClr val="bg2"/>
          </a:solidFill>
          <a:latin typeface="+mn-lt"/>
          <a:ea typeface="Arial" charset="0"/>
          <a:cs typeface="Arial" charset="0"/>
        </a:defRPr>
      </a:lvl3pPr>
      <a:lvl4pPr marL="622300" indent="-200025" algn="l" defTabSz="914400" rtl="0" eaLnBrk="1" latinLnBrk="0" hangingPunct="1">
        <a:spcBef>
          <a:spcPts val="300"/>
        </a:spcBef>
        <a:spcAft>
          <a:spcPts val="0"/>
        </a:spcAft>
        <a:buClrTx/>
        <a:buFont typeface="Arial" pitchFamily="34" charset="0"/>
        <a:buChar char="•"/>
        <a:tabLst>
          <a:tab pos="1201738" algn="l"/>
        </a:tabLst>
        <a:defRPr sz="1400" b="0" i="0" kern="1200">
          <a:solidFill>
            <a:schemeClr val="bg2"/>
          </a:solidFill>
          <a:latin typeface="+mn-lt"/>
          <a:ea typeface="Arial" charset="0"/>
          <a:cs typeface="Arial" charset="0"/>
        </a:defRPr>
      </a:lvl4pPr>
      <a:lvl5pPr marL="806450" indent="-182563" algn="l" defTabSz="914400" rtl="0" eaLnBrk="1" latinLnBrk="0" hangingPunct="1">
        <a:spcBef>
          <a:spcPts val="300"/>
        </a:spcBef>
        <a:spcAft>
          <a:spcPts val="0"/>
        </a:spcAft>
        <a:buClrTx/>
        <a:buFont typeface="Lucida Grande"/>
        <a:buChar char="-"/>
        <a:tabLst>
          <a:tab pos="1201738" algn="l"/>
        </a:tabLst>
        <a:defRPr sz="1400" b="0" i="0" kern="1200">
          <a:solidFill>
            <a:schemeClr val="bg2"/>
          </a:solidFill>
          <a:latin typeface="+mn-lt"/>
          <a:ea typeface="Arial" charset="0"/>
          <a:cs typeface="Arial"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3" orient="horz" pos="3912">
          <p15:clr>
            <a:srgbClr val="F26B43"/>
          </p15:clr>
        </p15:guide>
        <p15:guide id="4" pos="4159">
          <p15:clr>
            <a:srgbClr val="F26B43"/>
          </p15:clr>
        </p15:guide>
        <p15:guide id="5" pos="161">
          <p15:clr>
            <a:srgbClr val="F26B43"/>
          </p15:clr>
        </p15:guide>
        <p15:guide id="6" orient="horz" pos="288">
          <p15:clr>
            <a:srgbClr val="F26B43"/>
          </p15:clr>
        </p15:guide>
        <p15:guide id="7" pos="445">
          <p15:clr>
            <a:srgbClr val="F26B43"/>
          </p15:clr>
        </p15:guide>
        <p15:guide id="8" pos="499">
          <p15:clr>
            <a:srgbClr val="F26B43"/>
          </p15:clr>
        </p15:guide>
        <p15:guide id="9" pos="783">
          <p15:clr>
            <a:srgbClr val="F26B43"/>
          </p15:clr>
        </p15:guide>
        <p15:guide id="10" pos="837">
          <p15:clr>
            <a:srgbClr val="F26B43"/>
          </p15:clr>
        </p15:guide>
        <p15:guide id="11" pos="1121">
          <p15:clr>
            <a:srgbClr val="F26B43"/>
          </p15:clr>
        </p15:guide>
        <p15:guide id="12" pos="1175">
          <p15:clr>
            <a:srgbClr val="F26B43"/>
          </p15:clr>
        </p15:guide>
        <p15:guide id="13" pos="1458">
          <p15:clr>
            <a:srgbClr val="F26B43"/>
          </p15:clr>
        </p15:guide>
        <p15:guide id="14" pos="1512">
          <p15:clr>
            <a:srgbClr val="F26B43"/>
          </p15:clr>
        </p15:guide>
        <p15:guide id="15" pos="1796">
          <p15:clr>
            <a:srgbClr val="F26B43"/>
          </p15:clr>
        </p15:guide>
        <p15:guide id="16" pos="1836">
          <p15:clr>
            <a:srgbClr val="F26B43"/>
          </p15:clr>
        </p15:guide>
        <p15:guide id="17" pos="2133">
          <p15:clr>
            <a:srgbClr val="F26B43"/>
          </p15:clr>
        </p15:guide>
        <p15:guide id="18" pos="2174">
          <p15:clr>
            <a:srgbClr val="F26B43"/>
          </p15:clr>
        </p15:guide>
        <p15:guide id="19" pos="2471">
          <p15:clr>
            <a:srgbClr val="F26B43"/>
          </p15:clr>
        </p15:guide>
        <p15:guide id="20" pos="2525">
          <p15:clr>
            <a:srgbClr val="F26B43"/>
          </p15:clr>
        </p15:guide>
        <p15:guide id="21" pos="2808">
          <p15:clr>
            <a:srgbClr val="F26B43"/>
          </p15:clr>
        </p15:guide>
        <p15:guide id="22" pos="2862">
          <p15:clr>
            <a:srgbClr val="F26B43"/>
          </p15:clr>
        </p15:guide>
        <p15:guide id="23" pos="3146">
          <p15:clr>
            <a:srgbClr val="F26B43"/>
          </p15:clr>
        </p15:guide>
        <p15:guide id="24" pos="3186">
          <p15:clr>
            <a:srgbClr val="F26B43"/>
          </p15:clr>
        </p15:guide>
        <p15:guide id="25" pos="3483">
          <p15:clr>
            <a:srgbClr val="F26B43"/>
          </p15:clr>
        </p15:guide>
        <p15:guide id="26" pos="3524">
          <p15:clr>
            <a:srgbClr val="F26B43"/>
          </p15:clr>
        </p15:guide>
        <p15:guide id="27" pos="3821">
          <p15:clr>
            <a:srgbClr val="F26B43"/>
          </p15:clr>
        </p15:guide>
        <p15:guide id="28" pos="3862">
          <p15:clr>
            <a:srgbClr val="F26B43"/>
          </p15:clr>
        </p15:guide>
        <p15:guide id="29" orient="horz" pos="864">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91729"/>
            <a:ext cx="8229600" cy="457200"/>
          </a:xfrm>
          <a:prstGeom prst="rect">
            <a:avLst/>
          </a:prstGeom>
        </p:spPr>
        <p:txBody>
          <a:bodyPr vert="horz" lIns="0" tIns="0" rIns="0" bIns="0" rtlCol="0" anchor="t">
            <a:noAutofit/>
          </a:bodyPr>
          <a:lstStyle/>
          <a:p>
            <a:r>
              <a:rPr lang="en-US" dirty="0"/>
              <a:t>Click  To Edit Master Title</a:t>
            </a:r>
          </a:p>
        </p:txBody>
      </p:sp>
      <p:sp>
        <p:nvSpPr>
          <p:cNvPr id="3" name="Text Placeholder 2"/>
          <p:cNvSpPr>
            <a:spLocks noGrp="1"/>
          </p:cNvSpPr>
          <p:nvPr>
            <p:ph type="body" idx="1"/>
          </p:nvPr>
        </p:nvSpPr>
        <p:spPr>
          <a:xfrm>
            <a:off x="457200" y="1143000"/>
            <a:ext cx="8229600" cy="4800600"/>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8">
            <a:extLst>
              <a:ext uri="{FF2B5EF4-FFF2-40B4-BE49-F238E27FC236}">
                <a16:creationId xmlns:a16="http://schemas.microsoft.com/office/drawing/2014/main" id="{F66E9E5D-0B97-E84C-83BC-645EC78A7092}"/>
              </a:ext>
            </a:extLst>
          </p:cNvPr>
          <p:cNvSpPr txBox="1">
            <a:spLocks/>
          </p:cNvSpPr>
          <p:nvPr userDrawn="1"/>
        </p:nvSpPr>
        <p:spPr>
          <a:xfrm>
            <a:off x="8593131" y="6375224"/>
            <a:ext cx="550870" cy="228600"/>
          </a:xfrm>
          <a:prstGeom prst="rect">
            <a:avLst/>
          </a:prstGeom>
        </p:spPr>
        <p:txBody>
          <a:bodyPr anchor="ctr"/>
          <a:lstStyle>
            <a:lvl1pPr marL="0" indent="0" algn="l" defTabSz="914400" rtl="0" eaLnBrk="1" latinLnBrk="0" hangingPunct="1">
              <a:spcBef>
                <a:spcPts val="600"/>
              </a:spcBef>
              <a:spcAft>
                <a:spcPts val="0"/>
              </a:spcAft>
              <a:buClrTx/>
              <a:buFontTx/>
              <a:buNone/>
              <a:tabLst>
                <a:tab pos="1201738" algn="l"/>
              </a:tabLst>
              <a:defRPr sz="8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600" b="0" i="0" dirty="0">
                <a:solidFill>
                  <a:schemeClr val="bg2"/>
                </a:solidFill>
                <a:latin typeface="Arial" charset="0"/>
                <a:cs typeface="Arial" charset="0"/>
              </a:rPr>
              <a:t> </a:t>
            </a:r>
            <a:fld id="{38743595-4496-5147-A886-7D133864DF76}" type="slidenum">
              <a:rPr lang="en-US" sz="600" b="0" i="0" smtClean="0">
                <a:solidFill>
                  <a:schemeClr val="bg2"/>
                </a:solidFill>
                <a:latin typeface="Arial" charset="0"/>
                <a:ea typeface="Arial" charset="0"/>
                <a:cs typeface="Arial" charset="0"/>
              </a:rPr>
              <a:pPr algn="ctr"/>
              <a:t>‹#›</a:t>
            </a:fld>
            <a:endParaRPr lang="en-US" sz="600" b="0" i="0" dirty="0">
              <a:solidFill>
                <a:schemeClr val="bg2"/>
              </a:solidFill>
              <a:latin typeface="Arial" charset="0"/>
              <a:ea typeface="Arial" charset="0"/>
              <a:cs typeface="Arial" charset="0"/>
            </a:endParaRPr>
          </a:p>
        </p:txBody>
      </p:sp>
      <p:pic>
        <p:nvPicPr>
          <p:cNvPr id="7" name="Picture 6">
            <a:extLst>
              <a:ext uri="{FF2B5EF4-FFF2-40B4-BE49-F238E27FC236}">
                <a16:creationId xmlns:a16="http://schemas.microsoft.com/office/drawing/2014/main" id="{7FDBB539-29F6-CA44-A75C-4870768D5E20}"/>
              </a:ext>
            </a:extLst>
          </p:cNvPr>
          <p:cNvPicPr>
            <a:picLocks noChangeAspect="1"/>
          </p:cNvPicPr>
          <p:nvPr userDrawn="1"/>
        </p:nvPicPr>
        <p:blipFill rotWithShape="1">
          <a:blip r:embed="rId34">
            <a:extLst>
              <a:ext uri="{28A0092B-C50C-407E-A947-70E740481C1C}">
                <a14:useLocalDpi xmlns:a14="http://schemas.microsoft.com/office/drawing/2010/main"/>
              </a:ext>
            </a:extLst>
          </a:blip>
          <a:srcRect l="-2" t="-9974" r="-5403" b="-8932"/>
          <a:stretch/>
        </p:blipFill>
        <p:spPr>
          <a:xfrm>
            <a:off x="457202" y="6319520"/>
            <a:ext cx="1384389" cy="337056"/>
          </a:xfrm>
          <a:prstGeom prst="rect">
            <a:avLst/>
          </a:prstGeom>
          <a:noFill/>
          <a:ln>
            <a:noFill/>
          </a:ln>
        </p:spPr>
      </p:pic>
      <p:sp>
        <p:nvSpPr>
          <p:cNvPr id="8" name="Footer Placeholder 4">
            <a:extLst>
              <a:ext uri="{FF2B5EF4-FFF2-40B4-BE49-F238E27FC236}">
                <a16:creationId xmlns:a16="http://schemas.microsoft.com/office/drawing/2014/main" id="{C5E188DE-3A1B-4C80-8EBA-D4AEAFA41809}"/>
              </a:ext>
            </a:extLst>
          </p:cNvPr>
          <p:cNvSpPr txBox="1">
            <a:spLocks/>
          </p:cNvSpPr>
          <p:nvPr userDrawn="1"/>
        </p:nvSpPr>
        <p:spPr>
          <a:xfrm>
            <a:off x="1841591" y="6337675"/>
            <a:ext cx="4963073" cy="365125"/>
          </a:xfrm>
          <a:prstGeom prst="rect">
            <a:avLst/>
          </a:prstGeom>
        </p:spPr>
        <p:txBody>
          <a:bodyPr lIns="36000" anchor="b"/>
          <a:lstStyle>
            <a:lvl1pPr algn="l">
              <a:defRPr sz="1000" baseline="0">
                <a:solidFill>
                  <a:schemeClr val="bg1">
                    <a:lumMod val="50000"/>
                  </a:schemeClr>
                </a:solidFill>
                <a:latin typeface="Arial" charset="0"/>
                <a:ea typeface="Arial" charset="0"/>
                <a:cs typeface="Arial" charset="0"/>
              </a:defRPr>
            </a:lvl1pPr>
          </a:lstStyle>
          <a:p>
            <a:pPr marL="0" marR="0" lvl="0" indent="0" algn="l" defTabSz="457189" rtl="0" eaLnBrk="1" fontAlgn="auto" latinLnBrk="0" hangingPunct="1">
              <a:lnSpc>
                <a:spcPct val="100000"/>
              </a:lnSpc>
              <a:spcBef>
                <a:spcPts val="0"/>
              </a:spcBef>
              <a:spcAft>
                <a:spcPts val="0"/>
              </a:spcAft>
              <a:buClrTx/>
              <a:buSzTx/>
              <a:buFontTx/>
              <a:buNone/>
              <a:tabLst/>
              <a:defRPr/>
            </a:pPr>
            <a:r>
              <a:rPr lang="nb-NO" sz="1000" b="0" i="0" kern="1200" baseline="0" dirty="0">
                <a:solidFill>
                  <a:schemeClr val="bg1">
                    <a:lumMod val="50000"/>
                  </a:schemeClr>
                </a:solidFill>
                <a:effectLst/>
                <a:latin typeface="Arial" charset="0"/>
                <a:ea typeface="Arial" charset="0"/>
                <a:cs typeface="Arial" charset="0"/>
              </a:rPr>
              <a:t>L0221011390[exp0522][All States][DC,GU,MP,PR,VI]</a:t>
            </a:r>
          </a:p>
          <a:p>
            <a:pPr marL="0" marR="0" lvl="0" indent="0" algn="l" defTabSz="457189"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75787B"/>
                </a:solidFill>
                <a:effectLst/>
                <a:uLnTx/>
                <a:uFillTx/>
                <a:latin typeface="+mn-lt"/>
                <a:ea typeface="Arial" charset="0"/>
                <a:cs typeface="Arial" charset="0"/>
              </a:rPr>
              <a:t>Metropolitan Life Insurance Company, New York, NY 10166 © 2021 MSS</a:t>
            </a:r>
          </a:p>
        </p:txBody>
      </p:sp>
    </p:spTree>
    <p:extLst>
      <p:ext uri="{BB962C8B-B14F-4D97-AF65-F5344CB8AC3E}">
        <p14:creationId xmlns:p14="http://schemas.microsoft.com/office/powerpoint/2010/main" val="722652861"/>
      </p:ext>
    </p:extLst>
  </p:cSld>
  <p:clrMap bg1="lt1" tx1="dk1" bg2="lt2" tx2="dk2" accent1="accent1" accent2="accent2" accent3="accent3" accent4="accent4" accent5="accent5" accent6="accent6" hlink="hlink" folHlink="folHlink"/>
  <p:sldLayoutIdLst>
    <p:sldLayoutId id="2147484073" r:id="rId1"/>
    <p:sldLayoutId id="2147484074" r:id="rId2"/>
    <p:sldLayoutId id="2147484075" r:id="rId3"/>
    <p:sldLayoutId id="2147484076" r:id="rId4"/>
    <p:sldLayoutId id="2147484077" r:id="rId5"/>
    <p:sldLayoutId id="2147484078" r:id="rId6"/>
    <p:sldLayoutId id="2147484079" r:id="rId7"/>
    <p:sldLayoutId id="2147484080" r:id="rId8"/>
    <p:sldLayoutId id="2147484081" r:id="rId9"/>
    <p:sldLayoutId id="2147484082" r:id="rId10"/>
    <p:sldLayoutId id="2147484083" r:id="rId11"/>
    <p:sldLayoutId id="2147484084" r:id="rId12"/>
    <p:sldLayoutId id="2147484085" r:id="rId13"/>
    <p:sldLayoutId id="2147484086" r:id="rId14"/>
    <p:sldLayoutId id="2147484087" r:id="rId15"/>
    <p:sldLayoutId id="2147484088" r:id="rId16"/>
    <p:sldLayoutId id="2147484089" r:id="rId17"/>
    <p:sldLayoutId id="2147484090" r:id="rId18"/>
    <p:sldLayoutId id="2147484091" r:id="rId19"/>
    <p:sldLayoutId id="2147484092" r:id="rId20"/>
    <p:sldLayoutId id="2147484093" r:id="rId21"/>
    <p:sldLayoutId id="2147484094" r:id="rId22"/>
    <p:sldLayoutId id="2147484095" r:id="rId23"/>
    <p:sldLayoutId id="2147484096" r:id="rId24"/>
    <p:sldLayoutId id="2147484097" r:id="rId25"/>
    <p:sldLayoutId id="2147484098" r:id="rId26"/>
    <p:sldLayoutId id="2147484099" r:id="rId27"/>
    <p:sldLayoutId id="2147484100" r:id="rId28"/>
    <p:sldLayoutId id="2147484101" r:id="rId29"/>
    <p:sldLayoutId id="2147484102" r:id="rId30"/>
    <p:sldLayoutId id="2147484103" r:id="rId31"/>
    <p:sldLayoutId id="2147484104" r:id="rId32"/>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ftr="0" dt="0"/>
  <p:txStyles>
    <p:titleStyle>
      <a:lvl1pPr algn="l" defTabSz="914377" rtl="0" eaLnBrk="1" latinLnBrk="0" hangingPunct="1">
        <a:lnSpc>
          <a:spcPct val="90000"/>
        </a:lnSpc>
        <a:spcBef>
          <a:spcPct val="0"/>
        </a:spcBef>
        <a:buNone/>
        <a:defRPr sz="2800" b="1" i="0" kern="1200">
          <a:solidFill>
            <a:schemeClr val="accent1"/>
          </a:solidFill>
          <a:latin typeface="Georgia" panose="02040502050405020303" pitchFamily="18" charset="0"/>
          <a:ea typeface="Georgia" panose="02040502050405020303" pitchFamily="18" charset="0"/>
          <a:cs typeface="Georgia" panose="02040502050405020303" pitchFamily="18" charset="0"/>
        </a:defRPr>
      </a:lvl1pPr>
    </p:titleStyle>
    <p:bodyStyle>
      <a:lvl1pPr marL="0" indent="0" algn="l" defTabSz="914377" rtl="0" eaLnBrk="1" latinLnBrk="0" hangingPunct="1">
        <a:spcBef>
          <a:spcPts val="1200"/>
        </a:spcBef>
        <a:spcAft>
          <a:spcPts val="0"/>
        </a:spcAft>
        <a:buClrTx/>
        <a:buFontTx/>
        <a:buNone/>
        <a:tabLst>
          <a:tab pos="1201709" algn="l"/>
        </a:tabLst>
        <a:defRPr sz="2000" b="0" i="0" kern="1200">
          <a:solidFill>
            <a:schemeClr val="bg2"/>
          </a:solidFill>
          <a:latin typeface="+mn-lt"/>
          <a:ea typeface="Arial" charset="0"/>
          <a:cs typeface="Arial" charset="0"/>
        </a:defRPr>
      </a:lvl1pPr>
      <a:lvl2pPr marL="200020" indent="-200020" algn="l" defTabSz="914377" rtl="0" eaLnBrk="1" latinLnBrk="0" hangingPunct="1">
        <a:spcBef>
          <a:spcPts val="600"/>
        </a:spcBef>
        <a:spcAft>
          <a:spcPts val="0"/>
        </a:spcAft>
        <a:buClrTx/>
        <a:buFont typeface="Arial" pitchFamily="34" charset="0"/>
        <a:buChar char="•"/>
        <a:tabLst>
          <a:tab pos="1201709" algn="l"/>
        </a:tabLst>
        <a:defRPr sz="1800" b="0" i="0" kern="1200">
          <a:solidFill>
            <a:schemeClr val="bg2"/>
          </a:solidFill>
          <a:latin typeface="+mn-lt"/>
          <a:ea typeface="Arial" charset="0"/>
          <a:cs typeface="Arial" charset="0"/>
        </a:defRPr>
      </a:lvl2pPr>
      <a:lvl3pPr marL="398453" indent="-200020" algn="l" defTabSz="914377" rtl="0" eaLnBrk="1" latinLnBrk="0" hangingPunct="1">
        <a:spcBef>
          <a:spcPts val="300"/>
        </a:spcBef>
        <a:spcAft>
          <a:spcPts val="0"/>
        </a:spcAft>
        <a:buClrTx/>
        <a:buFont typeface="Lucida Grande"/>
        <a:buChar char="-"/>
        <a:tabLst>
          <a:tab pos="1201709" algn="l"/>
        </a:tabLst>
        <a:defRPr sz="1600" b="0" i="0" kern="1200">
          <a:solidFill>
            <a:schemeClr val="bg2"/>
          </a:solidFill>
          <a:latin typeface="+mn-lt"/>
          <a:ea typeface="Arial" charset="0"/>
          <a:cs typeface="Arial" charset="0"/>
        </a:defRPr>
      </a:lvl3pPr>
      <a:lvl4pPr marL="622284" indent="-200020" algn="l" defTabSz="914377" rtl="0" eaLnBrk="1" latinLnBrk="0" hangingPunct="1">
        <a:spcBef>
          <a:spcPts val="300"/>
        </a:spcBef>
        <a:spcAft>
          <a:spcPts val="0"/>
        </a:spcAft>
        <a:buClrTx/>
        <a:buFont typeface="Arial" pitchFamily="34" charset="0"/>
        <a:buChar char="•"/>
        <a:tabLst>
          <a:tab pos="1201709" algn="l"/>
        </a:tabLst>
        <a:defRPr sz="1400" b="0" i="0" kern="1200">
          <a:solidFill>
            <a:schemeClr val="bg2"/>
          </a:solidFill>
          <a:latin typeface="+mn-lt"/>
          <a:ea typeface="Arial" charset="0"/>
          <a:cs typeface="Arial" charset="0"/>
        </a:defRPr>
      </a:lvl4pPr>
      <a:lvl5pPr marL="806431" indent="-182558" algn="l" defTabSz="914377" rtl="0" eaLnBrk="1" latinLnBrk="0" hangingPunct="1">
        <a:spcBef>
          <a:spcPts val="300"/>
        </a:spcBef>
        <a:spcAft>
          <a:spcPts val="0"/>
        </a:spcAft>
        <a:buClrTx/>
        <a:buFont typeface="Lucida Grande"/>
        <a:buChar char="-"/>
        <a:tabLst>
          <a:tab pos="1201709" algn="l"/>
        </a:tabLst>
        <a:defRPr sz="1400" b="0" i="0" kern="1200">
          <a:solidFill>
            <a:schemeClr val="bg2"/>
          </a:solidFill>
          <a:latin typeface="+mn-lt"/>
          <a:ea typeface="Arial" charset="0"/>
          <a:cs typeface="Arial" charset="0"/>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3" orient="horz" pos="3912">
          <p15:clr>
            <a:srgbClr val="F26B43"/>
          </p15:clr>
        </p15:guide>
        <p15:guide id="4" pos="4159">
          <p15:clr>
            <a:srgbClr val="F26B43"/>
          </p15:clr>
        </p15:guide>
        <p15:guide id="5" pos="161">
          <p15:clr>
            <a:srgbClr val="F26B43"/>
          </p15:clr>
        </p15:guide>
        <p15:guide id="6" orient="horz" pos="288">
          <p15:clr>
            <a:srgbClr val="F26B43"/>
          </p15:clr>
        </p15:guide>
        <p15:guide id="7" pos="445">
          <p15:clr>
            <a:srgbClr val="F26B43"/>
          </p15:clr>
        </p15:guide>
        <p15:guide id="8" pos="499">
          <p15:clr>
            <a:srgbClr val="F26B43"/>
          </p15:clr>
        </p15:guide>
        <p15:guide id="9" pos="783">
          <p15:clr>
            <a:srgbClr val="F26B43"/>
          </p15:clr>
        </p15:guide>
        <p15:guide id="10" pos="837">
          <p15:clr>
            <a:srgbClr val="F26B43"/>
          </p15:clr>
        </p15:guide>
        <p15:guide id="11" pos="1121">
          <p15:clr>
            <a:srgbClr val="F26B43"/>
          </p15:clr>
        </p15:guide>
        <p15:guide id="12" pos="1175">
          <p15:clr>
            <a:srgbClr val="F26B43"/>
          </p15:clr>
        </p15:guide>
        <p15:guide id="13" pos="1458">
          <p15:clr>
            <a:srgbClr val="F26B43"/>
          </p15:clr>
        </p15:guide>
        <p15:guide id="14" pos="1512">
          <p15:clr>
            <a:srgbClr val="F26B43"/>
          </p15:clr>
        </p15:guide>
        <p15:guide id="15" pos="1796">
          <p15:clr>
            <a:srgbClr val="F26B43"/>
          </p15:clr>
        </p15:guide>
        <p15:guide id="16" pos="1836">
          <p15:clr>
            <a:srgbClr val="F26B43"/>
          </p15:clr>
        </p15:guide>
        <p15:guide id="17" pos="2133">
          <p15:clr>
            <a:srgbClr val="F26B43"/>
          </p15:clr>
        </p15:guide>
        <p15:guide id="18" pos="2174">
          <p15:clr>
            <a:srgbClr val="F26B43"/>
          </p15:clr>
        </p15:guide>
        <p15:guide id="19" pos="2471">
          <p15:clr>
            <a:srgbClr val="F26B43"/>
          </p15:clr>
        </p15:guide>
        <p15:guide id="20" pos="2525">
          <p15:clr>
            <a:srgbClr val="F26B43"/>
          </p15:clr>
        </p15:guide>
        <p15:guide id="21" pos="2808">
          <p15:clr>
            <a:srgbClr val="F26B43"/>
          </p15:clr>
        </p15:guide>
        <p15:guide id="22" pos="2862">
          <p15:clr>
            <a:srgbClr val="F26B43"/>
          </p15:clr>
        </p15:guide>
        <p15:guide id="23" pos="3146">
          <p15:clr>
            <a:srgbClr val="F26B43"/>
          </p15:clr>
        </p15:guide>
        <p15:guide id="24" pos="3186">
          <p15:clr>
            <a:srgbClr val="F26B43"/>
          </p15:clr>
        </p15:guide>
        <p15:guide id="25" pos="3483">
          <p15:clr>
            <a:srgbClr val="F26B43"/>
          </p15:clr>
        </p15:guide>
        <p15:guide id="26" pos="3524">
          <p15:clr>
            <a:srgbClr val="F26B43"/>
          </p15:clr>
        </p15:guide>
        <p15:guide id="27" pos="3821">
          <p15:clr>
            <a:srgbClr val="F26B43"/>
          </p15:clr>
        </p15:guide>
        <p15:guide id="28" pos="3862">
          <p15:clr>
            <a:srgbClr val="F26B43"/>
          </p15:clr>
        </p15:guide>
        <p15:guide id="29" orient="horz" pos="864">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91729"/>
            <a:ext cx="8229600" cy="457200"/>
          </a:xfrm>
          <a:prstGeom prst="rect">
            <a:avLst/>
          </a:prstGeom>
        </p:spPr>
        <p:txBody>
          <a:bodyPr vert="horz" lIns="0" tIns="0" rIns="0" bIns="0" rtlCol="0" anchor="t">
            <a:noAutofit/>
          </a:bodyPr>
          <a:lstStyle/>
          <a:p>
            <a:r>
              <a:rPr lang="en-US" dirty="0"/>
              <a:t>Click  To Edit Master Title</a:t>
            </a:r>
          </a:p>
        </p:txBody>
      </p:sp>
      <p:sp>
        <p:nvSpPr>
          <p:cNvPr id="3" name="Text Placeholder 2"/>
          <p:cNvSpPr>
            <a:spLocks noGrp="1"/>
          </p:cNvSpPr>
          <p:nvPr>
            <p:ph type="body" idx="1"/>
          </p:nvPr>
        </p:nvSpPr>
        <p:spPr>
          <a:xfrm>
            <a:off x="457200" y="1143000"/>
            <a:ext cx="8229600" cy="4800600"/>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8">
            <a:extLst>
              <a:ext uri="{FF2B5EF4-FFF2-40B4-BE49-F238E27FC236}">
                <a16:creationId xmlns:a16="http://schemas.microsoft.com/office/drawing/2014/main" id="{F66E9E5D-0B97-E84C-83BC-645EC78A7092}"/>
              </a:ext>
            </a:extLst>
          </p:cNvPr>
          <p:cNvSpPr txBox="1">
            <a:spLocks/>
          </p:cNvSpPr>
          <p:nvPr userDrawn="1"/>
        </p:nvSpPr>
        <p:spPr>
          <a:xfrm>
            <a:off x="8593130" y="6375224"/>
            <a:ext cx="550870" cy="228600"/>
          </a:xfrm>
          <a:prstGeom prst="rect">
            <a:avLst/>
          </a:prstGeom>
        </p:spPr>
        <p:txBody>
          <a:bodyPr anchor="ctr"/>
          <a:lstStyle>
            <a:lvl1pPr marL="0" indent="0" algn="l" defTabSz="914400" rtl="0" eaLnBrk="1" latinLnBrk="0" hangingPunct="1">
              <a:spcBef>
                <a:spcPts val="600"/>
              </a:spcBef>
              <a:spcAft>
                <a:spcPts val="0"/>
              </a:spcAft>
              <a:buClrTx/>
              <a:buFontTx/>
              <a:buNone/>
              <a:tabLst>
                <a:tab pos="1201738" algn="l"/>
              </a:tabLst>
              <a:defRPr sz="8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600" b="0" i="0" dirty="0">
                <a:solidFill>
                  <a:schemeClr val="bg2"/>
                </a:solidFill>
                <a:latin typeface="Arial" charset="0"/>
                <a:cs typeface="Arial" charset="0"/>
              </a:rPr>
              <a:t> </a:t>
            </a:r>
            <a:fld id="{38743595-4496-5147-A886-7D133864DF76}" type="slidenum">
              <a:rPr lang="en-US" sz="600" b="0" i="0" smtClean="0">
                <a:solidFill>
                  <a:schemeClr val="bg2"/>
                </a:solidFill>
                <a:latin typeface="Arial" charset="0"/>
                <a:ea typeface="Arial" charset="0"/>
                <a:cs typeface="Arial" charset="0"/>
              </a:rPr>
              <a:pPr algn="ctr"/>
              <a:t>‹#›</a:t>
            </a:fld>
            <a:endParaRPr lang="en-US" sz="600" b="0" i="0" dirty="0">
              <a:solidFill>
                <a:schemeClr val="bg2"/>
              </a:solidFill>
              <a:latin typeface="Arial" charset="0"/>
              <a:ea typeface="Arial" charset="0"/>
              <a:cs typeface="Arial" charset="0"/>
            </a:endParaRPr>
          </a:p>
        </p:txBody>
      </p:sp>
      <p:pic>
        <p:nvPicPr>
          <p:cNvPr id="7" name="Picture 6">
            <a:extLst>
              <a:ext uri="{FF2B5EF4-FFF2-40B4-BE49-F238E27FC236}">
                <a16:creationId xmlns:a16="http://schemas.microsoft.com/office/drawing/2014/main" id="{7FDBB539-29F6-CA44-A75C-4870768D5E20}"/>
              </a:ext>
            </a:extLst>
          </p:cNvPr>
          <p:cNvPicPr>
            <a:picLocks noChangeAspect="1"/>
          </p:cNvPicPr>
          <p:nvPr userDrawn="1"/>
        </p:nvPicPr>
        <p:blipFill rotWithShape="1">
          <a:blip r:embed="rId32">
            <a:extLst>
              <a:ext uri="{28A0092B-C50C-407E-A947-70E740481C1C}">
                <a14:useLocalDpi xmlns:a14="http://schemas.microsoft.com/office/drawing/2010/main"/>
              </a:ext>
            </a:extLst>
          </a:blip>
          <a:srcRect l="-2" t="-9974" r="-5403" b="-8932"/>
          <a:stretch/>
        </p:blipFill>
        <p:spPr>
          <a:xfrm>
            <a:off x="457200" y="6319520"/>
            <a:ext cx="1384389" cy="337056"/>
          </a:xfrm>
          <a:prstGeom prst="rect">
            <a:avLst/>
          </a:prstGeom>
          <a:noFill/>
          <a:ln>
            <a:noFill/>
          </a:ln>
        </p:spPr>
      </p:pic>
    </p:spTree>
    <p:extLst>
      <p:ext uri="{BB962C8B-B14F-4D97-AF65-F5344CB8AC3E}">
        <p14:creationId xmlns:p14="http://schemas.microsoft.com/office/powerpoint/2010/main" val="2998256559"/>
      </p:ext>
    </p:extLst>
  </p:cSld>
  <p:clrMap bg1="lt1" tx1="dk1" bg2="lt2" tx2="dk2" accent1="accent1" accent2="accent2" accent3="accent3" accent4="accent4" accent5="accent5" accent6="accent6" hlink="hlink" folHlink="folHlink"/>
  <p:sldLayoutIdLst>
    <p:sldLayoutId id="2147484106" r:id="rId1"/>
    <p:sldLayoutId id="2147484107" r:id="rId2"/>
    <p:sldLayoutId id="2147484108" r:id="rId3"/>
    <p:sldLayoutId id="2147484109" r:id="rId4"/>
    <p:sldLayoutId id="2147484110" r:id="rId5"/>
    <p:sldLayoutId id="2147484111" r:id="rId6"/>
    <p:sldLayoutId id="2147484112" r:id="rId7"/>
    <p:sldLayoutId id="2147484113" r:id="rId8"/>
    <p:sldLayoutId id="2147484114" r:id="rId9"/>
    <p:sldLayoutId id="2147484115" r:id="rId10"/>
    <p:sldLayoutId id="2147484116" r:id="rId11"/>
    <p:sldLayoutId id="2147484117" r:id="rId12"/>
    <p:sldLayoutId id="2147484118" r:id="rId13"/>
    <p:sldLayoutId id="2147484119" r:id="rId14"/>
    <p:sldLayoutId id="2147484120" r:id="rId15"/>
    <p:sldLayoutId id="2147484121" r:id="rId16"/>
    <p:sldLayoutId id="2147484122" r:id="rId17"/>
    <p:sldLayoutId id="2147484123" r:id="rId18"/>
    <p:sldLayoutId id="2147484124" r:id="rId19"/>
    <p:sldLayoutId id="2147484125" r:id="rId20"/>
    <p:sldLayoutId id="2147484126" r:id="rId21"/>
    <p:sldLayoutId id="2147484127" r:id="rId22"/>
    <p:sldLayoutId id="2147484128" r:id="rId23"/>
    <p:sldLayoutId id="2147484129" r:id="rId24"/>
    <p:sldLayoutId id="2147484130" r:id="rId25"/>
    <p:sldLayoutId id="2147484131" r:id="rId26"/>
    <p:sldLayoutId id="2147484132" r:id="rId27"/>
    <p:sldLayoutId id="2147484133" r:id="rId28"/>
    <p:sldLayoutId id="2147484134" r:id="rId29"/>
    <p:sldLayoutId id="2147484135" r:id="rId30"/>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ftr="0" dt="0"/>
  <p:txStyles>
    <p:titleStyle>
      <a:lvl1pPr algn="l" defTabSz="914400" rtl="0" eaLnBrk="1" latinLnBrk="0" hangingPunct="1">
        <a:lnSpc>
          <a:spcPct val="90000"/>
        </a:lnSpc>
        <a:spcBef>
          <a:spcPct val="0"/>
        </a:spcBef>
        <a:buNone/>
        <a:defRPr sz="2800" b="1" i="0" kern="1200">
          <a:solidFill>
            <a:schemeClr val="accent1"/>
          </a:solidFill>
          <a:latin typeface="Georgia" panose="02040502050405020303" pitchFamily="18" charset="0"/>
          <a:ea typeface="Georgia" panose="02040502050405020303" pitchFamily="18" charset="0"/>
          <a:cs typeface="Georgia" panose="02040502050405020303" pitchFamily="18" charset="0"/>
        </a:defRPr>
      </a:lvl1pPr>
    </p:titleStyle>
    <p:bodyStyle>
      <a:lvl1pPr marL="0" indent="0" algn="l" defTabSz="914400" rtl="0" eaLnBrk="1" latinLnBrk="0" hangingPunct="1">
        <a:spcBef>
          <a:spcPts val="1200"/>
        </a:spcBef>
        <a:spcAft>
          <a:spcPts val="0"/>
        </a:spcAft>
        <a:buClrTx/>
        <a:buFontTx/>
        <a:buNone/>
        <a:tabLst>
          <a:tab pos="1201738" algn="l"/>
        </a:tabLst>
        <a:defRPr sz="2000" b="0" i="0" kern="1200">
          <a:solidFill>
            <a:schemeClr val="bg2"/>
          </a:solidFill>
          <a:latin typeface="+mn-lt"/>
          <a:ea typeface="Arial" charset="0"/>
          <a:cs typeface="Arial" charset="0"/>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800" b="0" i="0" kern="1200">
          <a:solidFill>
            <a:schemeClr val="bg2"/>
          </a:solidFill>
          <a:latin typeface="+mn-lt"/>
          <a:ea typeface="Arial" charset="0"/>
          <a:cs typeface="Arial" charset="0"/>
        </a:defRPr>
      </a:lvl2pPr>
      <a:lvl3pPr marL="398463" indent="-200025" algn="l" defTabSz="914400" rtl="0" eaLnBrk="1" latinLnBrk="0" hangingPunct="1">
        <a:spcBef>
          <a:spcPts val="300"/>
        </a:spcBef>
        <a:spcAft>
          <a:spcPts val="0"/>
        </a:spcAft>
        <a:buClrTx/>
        <a:buFont typeface="Lucida Grande"/>
        <a:buChar char="-"/>
        <a:tabLst>
          <a:tab pos="1201738" algn="l"/>
        </a:tabLst>
        <a:defRPr sz="1600" b="0" i="0" kern="1200">
          <a:solidFill>
            <a:schemeClr val="bg2"/>
          </a:solidFill>
          <a:latin typeface="+mn-lt"/>
          <a:ea typeface="Arial" charset="0"/>
          <a:cs typeface="Arial" charset="0"/>
        </a:defRPr>
      </a:lvl3pPr>
      <a:lvl4pPr marL="622300" indent="-200025" algn="l" defTabSz="914400" rtl="0" eaLnBrk="1" latinLnBrk="0" hangingPunct="1">
        <a:spcBef>
          <a:spcPts val="300"/>
        </a:spcBef>
        <a:spcAft>
          <a:spcPts val="0"/>
        </a:spcAft>
        <a:buClrTx/>
        <a:buFont typeface="Arial" pitchFamily="34" charset="0"/>
        <a:buChar char="•"/>
        <a:tabLst>
          <a:tab pos="1201738" algn="l"/>
        </a:tabLst>
        <a:defRPr sz="1400" b="0" i="0" kern="1200">
          <a:solidFill>
            <a:schemeClr val="bg2"/>
          </a:solidFill>
          <a:latin typeface="+mn-lt"/>
          <a:ea typeface="Arial" charset="0"/>
          <a:cs typeface="Arial" charset="0"/>
        </a:defRPr>
      </a:lvl4pPr>
      <a:lvl5pPr marL="806450" indent="-182563" algn="l" defTabSz="914400" rtl="0" eaLnBrk="1" latinLnBrk="0" hangingPunct="1">
        <a:spcBef>
          <a:spcPts val="300"/>
        </a:spcBef>
        <a:spcAft>
          <a:spcPts val="0"/>
        </a:spcAft>
        <a:buClrTx/>
        <a:buFont typeface="Lucida Grande"/>
        <a:buChar char="-"/>
        <a:tabLst>
          <a:tab pos="1201738" algn="l"/>
        </a:tabLst>
        <a:defRPr sz="1400" b="0" i="0" kern="1200">
          <a:solidFill>
            <a:schemeClr val="bg2"/>
          </a:solidFill>
          <a:latin typeface="+mn-lt"/>
          <a:ea typeface="Arial" charset="0"/>
          <a:cs typeface="Arial"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3" orient="horz" pos="3912">
          <p15:clr>
            <a:srgbClr val="F26B43"/>
          </p15:clr>
        </p15:guide>
        <p15:guide id="4" pos="5545">
          <p15:clr>
            <a:srgbClr val="F26B43"/>
          </p15:clr>
        </p15:guide>
        <p15:guide id="5" pos="215">
          <p15:clr>
            <a:srgbClr val="F26B43"/>
          </p15:clr>
        </p15:guide>
        <p15:guide id="6" orient="horz" pos="288">
          <p15:clr>
            <a:srgbClr val="F26B43"/>
          </p15:clr>
        </p15:guide>
        <p15:guide id="7" pos="593">
          <p15:clr>
            <a:srgbClr val="F26B43"/>
          </p15:clr>
        </p15:guide>
        <p15:guide id="8" pos="665">
          <p15:clr>
            <a:srgbClr val="F26B43"/>
          </p15:clr>
        </p15:guide>
        <p15:guide id="9" pos="1044">
          <p15:clr>
            <a:srgbClr val="F26B43"/>
          </p15:clr>
        </p15:guide>
        <p15:guide id="10" pos="1116">
          <p15:clr>
            <a:srgbClr val="F26B43"/>
          </p15:clr>
        </p15:guide>
        <p15:guide id="11" pos="1494">
          <p15:clr>
            <a:srgbClr val="F26B43"/>
          </p15:clr>
        </p15:guide>
        <p15:guide id="12" pos="1566">
          <p15:clr>
            <a:srgbClr val="F26B43"/>
          </p15:clr>
        </p15:guide>
        <p15:guide id="13" pos="1944">
          <p15:clr>
            <a:srgbClr val="F26B43"/>
          </p15:clr>
        </p15:guide>
        <p15:guide id="14" pos="2016">
          <p15:clr>
            <a:srgbClr val="F26B43"/>
          </p15:clr>
        </p15:guide>
        <p15:guide id="15" pos="2394">
          <p15:clr>
            <a:srgbClr val="F26B43"/>
          </p15:clr>
        </p15:guide>
        <p15:guide id="16" pos="2448">
          <p15:clr>
            <a:srgbClr val="F26B43"/>
          </p15:clr>
        </p15:guide>
        <p15:guide id="17" pos="2844">
          <p15:clr>
            <a:srgbClr val="F26B43"/>
          </p15:clr>
        </p15:guide>
        <p15:guide id="18" pos="2898">
          <p15:clr>
            <a:srgbClr val="F26B43"/>
          </p15:clr>
        </p15:guide>
        <p15:guide id="19" pos="3294">
          <p15:clr>
            <a:srgbClr val="F26B43"/>
          </p15:clr>
        </p15:guide>
        <p15:guide id="20" pos="3366">
          <p15:clr>
            <a:srgbClr val="F26B43"/>
          </p15:clr>
        </p15:guide>
        <p15:guide id="21" pos="3744">
          <p15:clr>
            <a:srgbClr val="F26B43"/>
          </p15:clr>
        </p15:guide>
        <p15:guide id="22" pos="3816">
          <p15:clr>
            <a:srgbClr val="F26B43"/>
          </p15:clr>
        </p15:guide>
        <p15:guide id="23" pos="4194">
          <p15:clr>
            <a:srgbClr val="F26B43"/>
          </p15:clr>
        </p15:guide>
        <p15:guide id="24" pos="4248">
          <p15:clr>
            <a:srgbClr val="F26B43"/>
          </p15:clr>
        </p15:guide>
        <p15:guide id="25" pos="4644">
          <p15:clr>
            <a:srgbClr val="F26B43"/>
          </p15:clr>
        </p15:guide>
        <p15:guide id="26" pos="4698">
          <p15:clr>
            <a:srgbClr val="F26B43"/>
          </p15:clr>
        </p15:guide>
        <p15:guide id="27" pos="5095">
          <p15:clr>
            <a:srgbClr val="F26B43"/>
          </p15:clr>
        </p15:guide>
        <p15:guide id="28" pos="5149">
          <p15:clr>
            <a:srgbClr val="F26B43"/>
          </p15:clr>
        </p15:guide>
        <p15:guide id="29" orient="horz" pos="86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53.xml"/><Relationship Id="rId5" Type="http://schemas.openxmlformats.org/officeDocument/2006/relationships/image" Target="../media/image10.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0.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emf"/></Relationships>
</file>

<file path=ppt/slides/_rels/slide4.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4.xml"/><Relationship Id="rId1" Type="http://schemas.openxmlformats.org/officeDocument/2006/relationships/slideLayout" Target="../slideLayouts/slideLayout30.xml"/><Relationship Id="rId5" Type="http://schemas.openxmlformats.org/officeDocument/2006/relationships/image" Target="../media/image18.emf"/><Relationship Id="rId4" Type="http://schemas.openxmlformats.org/officeDocument/2006/relationships/image" Target="../media/image17.emf"/></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30.xml"/><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153.xml"/></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153.xml"/><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20.xml"/><Relationship Id="rId5" Type="http://schemas.openxmlformats.org/officeDocument/2006/relationships/image" Target="../media/image26.png"/><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F8D3D2BD-093B-4B80-B224-8D0D0CEB7C32}"/>
              </a:ext>
            </a:extLst>
          </p:cNvPr>
          <p:cNvPicPr>
            <a:picLocks noGrp="1" noChangeAspect="1"/>
          </p:cNvPicPr>
          <p:nvPr>
            <p:ph sz="quarter" idx="20"/>
          </p:nvPr>
        </p:nvPicPr>
        <p:blipFill>
          <a:blip r:embed="rId3"/>
          <a:stretch>
            <a:fillRect/>
          </a:stretch>
        </p:blipFill>
        <p:spPr>
          <a:xfrm>
            <a:off x="7315200" y="6034086"/>
            <a:ext cx="1400961" cy="717551"/>
          </a:xfrm>
          <a:prstGeom prst="rect">
            <a:avLst/>
          </a:prstGeom>
        </p:spPr>
      </p:pic>
      <p:sp>
        <p:nvSpPr>
          <p:cNvPr id="8" name="Footer Placeholder 4">
            <a:extLst>
              <a:ext uri="{FF2B5EF4-FFF2-40B4-BE49-F238E27FC236}">
                <a16:creationId xmlns:a16="http://schemas.microsoft.com/office/drawing/2014/main" id="{59774D9C-606A-47C1-B8BF-C180DC39F388}"/>
              </a:ext>
            </a:extLst>
          </p:cNvPr>
          <p:cNvSpPr txBox="1">
            <a:spLocks/>
          </p:cNvSpPr>
          <p:nvPr/>
        </p:nvSpPr>
        <p:spPr>
          <a:xfrm>
            <a:off x="1828800" y="6556375"/>
            <a:ext cx="1874838" cy="195263"/>
          </a:xfrm>
          <a:prstGeom prst="rect">
            <a:avLst/>
          </a:prstGeom>
        </p:spPr>
        <p:txBody>
          <a:bodyPr lIns="36000" anchor="ctr"/>
          <a:lstStyle>
            <a:lvl1pPr algn="l">
              <a:defRPr sz="1000" baseline="0">
                <a:solidFill>
                  <a:schemeClr val="bg1">
                    <a:lumMod val="50000"/>
                  </a:schemeClr>
                </a:solidFill>
                <a:latin typeface="Arial" charset="0"/>
                <a:ea typeface="Arial" charset="0"/>
                <a:cs typeface="Arial" charset="0"/>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err="1">
                <a:ln>
                  <a:noFill/>
                </a:ln>
                <a:solidFill>
                  <a:srgbClr val="75787B"/>
                </a:solidFill>
                <a:effectLst/>
                <a:uLnTx/>
                <a:uFillTx/>
                <a:latin typeface="Arial"/>
                <a:cs typeface="Arial" charset="0"/>
              </a:rPr>
              <a:t>ADF</a:t>
            </a:r>
            <a:r>
              <a:rPr kumimoji="0" lang="en-US" sz="900" b="0" i="0" u="none" strike="noStrike" kern="1200" cap="none" spc="0" normalizeH="0" baseline="0" noProof="0" dirty="0">
                <a:ln>
                  <a:noFill/>
                </a:ln>
                <a:solidFill>
                  <a:srgbClr val="75787B"/>
                </a:solidFill>
                <a:effectLst/>
                <a:uLnTx/>
                <a:uFillTx/>
                <a:latin typeface="Arial"/>
                <a:cs typeface="Arial" charset="0"/>
              </a:rPr>
              <a:t># MULTI1825.18</a:t>
            </a:r>
          </a:p>
        </p:txBody>
      </p:sp>
      <p:sp>
        <p:nvSpPr>
          <p:cNvPr id="9" name="Title 2">
            <a:extLst>
              <a:ext uri="{FF2B5EF4-FFF2-40B4-BE49-F238E27FC236}">
                <a16:creationId xmlns:a16="http://schemas.microsoft.com/office/drawing/2014/main" id="{3A9B128C-F5F7-463C-ADDC-8F1BF1082D9C}"/>
              </a:ext>
            </a:extLst>
          </p:cNvPr>
          <p:cNvSpPr>
            <a:spLocks noGrp="1"/>
          </p:cNvSpPr>
          <p:nvPr>
            <p:ph type="ctrTitle"/>
          </p:nvPr>
        </p:nvSpPr>
        <p:spPr>
          <a:xfrm>
            <a:off x="442913" y="1393825"/>
            <a:ext cx="7327900" cy="1279525"/>
          </a:xfrm>
        </p:spPr>
        <p:txBody>
          <a:bodyPr rtlCol="0">
            <a:noAutofit/>
          </a:bodyPr>
          <a:lstStyle/>
          <a:p>
            <a:pPr eaLnBrk="1" fontAlgn="auto" hangingPunct="1">
              <a:lnSpc>
                <a:spcPct val="95000"/>
              </a:lnSpc>
              <a:spcAft>
                <a:spcPts val="0"/>
              </a:spcAft>
              <a:defRPr/>
            </a:pPr>
            <a:r>
              <a:rPr lang="en-US" sz="4000" dirty="0"/>
              <a:t>Group Voluntary </a:t>
            </a:r>
            <a:br>
              <a:rPr lang="en-US" sz="4000" dirty="0"/>
            </a:br>
            <a:r>
              <a:rPr lang="en-US" sz="4000" dirty="0"/>
              <a:t>Insurance Bene</a:t>
            </a:r>
            <a:r>
              <a:rPr lang="en-US" sz="4000" spc="300" dirty="0"/>
              <a:t>f</a:t>
            </a:r>
            <a:r>
              <a:rPr lang="en-US" sz="4000" dirty="0"/>
              <a:t>its</a:t>
            </a:r>
          </a:p>
        </p:txBody>
      </p:sp>
      <p:sp>
        <p:nvSpPr>
          <p:cNvPr id="54278" name="Subtitle 3">
            <a:extLst>
              <a:ext uri="{FF2B5EF4-FFF2-40B4-BE49-F238E27FC236}">
                <a16:creationId xmlns:a16="http://schemas.microsoft.com/office/drawing/2014/main" id="{127B7289-0673-4A27-987E-8354AE715300}"/>
              </a:ext>
            </a:extLst>
          </p:cNvPr>
          <p:cNvSpPr>
            <a:spLocks noGrp="1" noChangeArrowheads="1"/>
          </p:cNvSpPr>
          <p:nvPr>
            <p:ph type="subTitle" idx="1"/>
          </p:nvPr>
        </p:nvSpPr>
        <p:spPr>
          <a:xfrm>
            <a:off x="442913" y="2803525"/>
            <a:ext cx="7327900" cy="231775"/>
          </a:xfrm>
        </p:spPr>
        <p:txBody>
          <a:bodyPr/>
          <a:lstStyle/>
          <a:p>
            <a:pPr eaLnBrk="1" hangingPunct="1"/>
            <a:r>
              <a:rPr lang="en-US" altLang="en-US" dirty="0">
                <a:cs typeface="Arial" panose="020B0604020202020204" pitchFamily="34" charset="0"/>
              </a:rPr>
              <a:t>Prepared for: </a:t>
            </a:r>
            <a:r>
              <a:rPr lang="en-US" altLang="en-US" dirty="0">
                <a:solidFill>
                  <a:schemeClr val="bg1"/>
                </a:solidFill>
                <a:cs typeface="Arial" panose="020B0604020202020204" pitchFamily="34" charset="0"/>
              </a:rPr>
              <a:t>Samuel, Son &amp; Company</a:t>
            </a:r>
          </a:p>
        </p:txBody>
      </p:sp>
      <p:sp>
        <p:nvSpPr>
          <p:cNvPr id="54279" name="TextBox 10">
            <a:extLst>
              <a:ext uri="{FF2B5EF4-FFF2-40B4-BE49-F238E27FC236}">
                <a16:creationId xmlns:a16="http://schemas.microsoft.com/office/drawing/2014/main" id="{0440900B-5A99-4C8A-A6B7-B401F304A093}"/>
              </a:ext>
            </a:extLst>
          </p:cNvPr>
          <p:cNvSpPr txBox="1">
            <a:spLocks noChangeArrowheads="1"/>
          </p:cNvSpPr>
          <p:nvPr/>
        </p:nvSpPr>
        <p:spPr bwMode="auto">
          <a:xfrm>
            <a:off x="305594" y="3377219"/>
            <a:ext cx="3046412" cy="605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defRPr>
            </a:lvl1pPr>
            <a:lvl2pPr marL="171450" indent="-1714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171450" marR="0" lvl="1" indent="-171450" algn="l" defTabSz="914400" rtl="0" eaLnBrk="1" fontAlgn="base" latinLnBrk="0" hangingPunct="1">
              <a:lnSpc>
                <a:spcPct val="100000"/>
              </a:lnSpc>
              <a:spcBef>
                <a:spcPct val="0"/>
              </a:spcBef>
              <a:spcAft>
                <a:spcPts val="400"/>
              </a:spcAft>
              <a:buClr>
                <a:srgbClr val="FFFFFF"/>
              </a:buClr>
              <a:buSzTx/>
              <a:buFont typeface="Arial" panose="020B0604020202020204" pitchFamily="34" charset="0"/>
              <a:buChar char="•"/>
              <a:tabLst/>
              <a:defRPr/>
            </a:pPr>
            <a:r>
              <a:rPr lang="en-US" altLang="en-US" sz="1500" dirty="0">
                <a:solidFill>
                  <a:srgbClr val="FFFFFF"/>
                </a:solidFill>
              </a:rPr>
              <a:t>Hospital Indemnity Insurance</a:t>
            </a:r>
            <a:endParaRPr kumimoji="0" lang="en-US" altLang="en-US" sz="15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a:p>
            <a:pPr marL="0" marR="0" lvl="1" indent="0" algn="l" defTabSz="914400" rtl="0" eaLnBrk="1" fontAlgn="base" latinLnBrk="0" hangingPunct="1">
              <a:lnSpc>
                <a:spcPct val="100000"/>
              </a:lnSpc>
              <a:spcBef>
                <a:spcPct val="0"/>
              </a:spcBef>
              <a:spcAft>
                <a:spcPts val="400"/>
              </a:spcAft>
              <a:buClr>
                <a:srgbClr val="FFFFFF"/>
              </a:buClr>
              <a:buSzTx/>
              <a:tabLst/>
              <a:defRPr/>
            </a:pPr>
            <a:endParaRPr kumimoji="0" lang="en-US" altLang="en-US" sz="15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2" name="TextBox 1">
            <a:extLst>
              <a:ext uri="{FF2B5EF4-FFF2-40B4-BE49-F238E27FC236}">
                <a16:creationId xmlns:a16="http://schemas.microsoft.com/office/drawing/2014/main" id="{0B98745D-E1C4-4220-A430-8A85FCFCAF4A}"/>
              </a:ext>
            </a:extLst>
          </p:cNvPr>
          <p:cNvSpPr txBox="1"/>
          <p:nvPr/>
        </p:nvSpPr>
        <p:spPr>
          <a:xfrm>
            <a:off x="1828800" y="6174297"/>
            <a:ext cx="4471332" cy="570375"/>
          </a:xfrm>
          <a:prstGeom prst="rect">
            <a:avLst/>
          </a:prstGeom>
          <a:solidFill>
            <a:schemeClr val="bg1"/>
          </a:solidFill>
        </p:spPr>
        <p:txBody>
          <a:bodyPr wrap="square" lIns="0" tIns="0" rIns="0" bIns="0" rtlCol="0">
            <a:noAutofit/>
          </a:bodyPr>
          <a:lstStyle/>
          <a:p>
            <a:pPr marL="0" marR="0" lvl="0" indent="0" algn="l" defTabSz="456758" rtl="0" eaLnBrk="0" fontAlgn="base" latinLnBrk="0" hangingPunct="0">
              <a:lnSpc>
                <a:spcPct val="100000"/>
              </a:lnSpc>
              <a:spcBef>
                <a:spcPts val="1200"/>
              </a:spcBef>
              <a:spcAft>
                <a:spcPct val="0"/>
              </a:spcAft>
              <a:buClrTx/>
              <a:buSzTx/>
              <a:buFontTx/>
              <a:buNone/>
              <a:tabLst/>
              <a:defRPr/>
            </a:pPr>
            <a:endParaRPr kumimoji="0" lang="en-US" sz="1800" b="0" i="0" u="none" strike="noStrike" kern="1200" cap="none" spc="0" normalizeH="0" baseline="0" noProof="0" dirty="0" err="1">
              <a:ln>
                <a:noFill/>
              </a:ln>
              <a:solidFill>
                <a:srgbClr val="75787B"/>
              </a:solidFill>
              <a:effectLst/>
              <a:uLnTx/>
              <a:uFillTx/>
              <a:latin typeface="Arial" panose="020B0604020202020204" pitchFamily="34" charset="0"/>
              <a:ea typeface="MetLife Circular Light" charset="0"/>
              <a:cs typeface="MetLife Circular Light" charset="0"/>
            </a:endParaRPr>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FC516F8-E73B-4CB1-ADC3-8B4E31EC3222}"/>
              </a:ext>
            </a:extLst>
          </p:cNvPr>
          <p:cNvSpPr>
            <a:spLocks noGrp="1"/>
          </p:cNvSpPr>
          <p:nvPr>
            <p:ph type="title"/>
          </p:nvPr>
        </p:nvSpPr>
        <p:spPr>
          <a:xfrm>
            <a:off x="246063" y="227013"/>
            <a:ext cx="8555037" cy="511175"/>
          </a:xfrm>
        </p:spPr>
        <p:txBody>
          <a:bodyPr rtlCol="0">
            <a:noAutofit/>
          </a:bodyPr>
          <a:lstStyle/>
          <a:p>
            <a:pPr eaLnBrk="1" fontAlgn="auto" hangingPunct="1">
              <a:spcAft>
                <a:spcPts val="0"/>
              </a:spcAft>
              <a:defRPr/>
            </a:pPr>
            <a:r>
              <a:rPr lang="en-US" sz="1800" dirty="0">
                <a:latin typeface="+mn-lt"/>
              </a:rPr>
              <a:t>Product disclaimers</a:t>
            </a:r>
          </a:p>
        </p:txBody>
      </p:sp>
      <p:sp>
        <p:nvSpPr>
          <p:cNvPr id="9" name="Text Box 4">
            <a:extLst>
              <a:ext uri="{FF2B5EF4-FFF2-40B4-BE49-F238E27FC236}">
                <a16:creationId xmlns:a16="http://schemas.microsoft.com/office/drawing/2014/main" id="{A3195462-7174-4D02-A221-0658B00C53DE}"/>
              </a:ext>
            </a:extLst>
          </p:cNvPr>
          <p:cNvSpPr txBox="1">
            <a:spLocks noChangeArrowheads="1"/>
          </p:cNvSpPr>
          <p:nvPr/>
        </p:nvSpPr>
        <p:spPr bwMode="auto">
          <a:xfrm>
            <a:off x="279684" y="819418"/>
            <a:ext cx="8521416" cy="1608124"/>
          </a:xfrm>
          <a:prstGeom prst="rect">
            <a:avLst/>
          </a:prstGeom>
          <a:noFill/>
          <a:ln>
            <a:noFill/>
          </a:ln>
        </p:spPr>
        <p:txBody>
          <a:bodyPr lIns="91432" tIns="45716" rIns="91432" bIns="45716">
            <a:spAutoFit/>
          </a:bodyPr>
          <a:lstStyle>
            <a:lvl1pPr defTabSz="966788" eaLnBrk="0" hangingPunct="0">
              <a:defRPr sz="2400">
                <a:solidFill>
                  <a:schemeClr val="tx1"/>
                </a:solidFill>
                <a:latin typeface="Times New Roman" pitchFamily="18" charset="0"/>
              </a:defRPr>
            </a:lvl1pPr>
            <a:lvl2pPr marL="742950" indent="-285750" defTabSz="966788" eaLnBrk="0" hangingPunct="0">
              <a:defRPr sz="2400">
                <a:solidFill>
                  <a:schemeClr val="tx1"/>
                </a:solidFill>
                <a:latin typeface="Times New Roman" pitchFamily="18" charset="0"/>
              </a:defRPr>
            </a:lvl2pPr>
            <a:lvl3pPr marL="1143000" indent="-228600" defTabSz="966788" eaLnBrk="0" hangingPunct="0">
              <a:defRPr sz="2400">
                <a:solidFill>
                  <a:schemeClr val="tx1"/>
                </a:solidFill>
                <a:latin typeface="Times New Roman" pitchFamily="18" charset="0"/>
              </a:defRPr>
            </a:lvl3pPr>
            <a:lvl4pPr marL="1600200" indent="-228600" defTabSz="966788" eaLnBrk="0" hangingPunct="0">
              <a:defRPr sz="2400">
                <a:solidFill>
                  <a:schemeClr val="tx1"/>
                </a:solidFill>
                <a:latin typeface="Times New Roman" pitchFamily="18" charset="0"/>
              </a:defRPr>
            </a:lvl4pPr>
            <a:lvl5pPr marL="2057400" indent="-228600" defTabSz="966788" eaLnBrk="0" hangingPunct="0">
              <a:defRPr sz="2400">
                <a:solidFill>
                  <a:schemeClr val="tx1"/>
                </a:solidFill>
                <a:latin typeface="Times New Roman" pitchFamily="18" charset="0"/>
              </a:defRPr>
            </a:lvl5pPr>
            <a:lvl6pPr marL="2514600" indent="-228600" defTabSz="966788" eaLnBrk="0" fontAlgn="base" hangingPunct="0">
              <a:spcBef>
                <a:spcPct val="0"/>
              </a:spcBef>
              <a:spcAft>
                <a:spcPct val="0"/>
              </a:spcAft>
              <a:defRPr sz="2400">
                <a:solidFill>
                  <a:schemeClr val="tx1"/>
                </a:solidFill>
                <a:latin typeface="Times New Roman" pitchFamily="18" charset="0"/>
              </a:defRPr>
            </a:lvl6pPr>
            <a:lvl7pPr marL="2971800" indent="-228600" defTabSz="966788" eaLnBrk="0" fontAlgn="base" hangingPunct="0">
              <a:spcBef>
                <a:spcPct val="0"/>
              </a:spcBef>
              <a:spcAft>
                <a:spcPct val="0"/>
              </a:spcAft>
              <a:defRPr sz="2400">
                <a:solidFill>
                  <a:schemeClr val="tx1"/>
                </a:solidFill>
                <a:latin typeface="Times New Roman" pitchFamily="18" charset="0"/>
              </a:defRPr>
            </a:lvl7pPr>
            <a:lvl8pPr marL="3429000" indent="-228600" defTabSz="966788" eaLnBrk="0" fontAlgn="base" hangingPunct="0">
              <a:spcBef>
                <a:spcPct val="0"/>
              </a:spcBef>
              <a:spcAft>
                <a:spcPct val="0"/>
              </a:spcAft>
              <a:defRPr sz="2400">
                <a:solidFill>
                  <a:schemeClr val="tx1"/>
                </a:solidFill>
                <a:latin typeface="Times New Roman" pitchFamily="18" charset="0"/>
              </a:defRPr>
            </a:lvl8pPr>
            <a:lvl9pPr marL="3886200" indent="-228600" defTabSz="966788" eaLnBrk="0" fontAlgn="base" hangingPunct="0">
              <a:spcBef>
                <a:spcPct val="0"/>
              </a:spcBef>
              <a:spcAft>
                <a:spcPct val="0"/>
              </a:spcAft>
              <a:defRPr sz="2400">
                <a:solidFill>
                  <a:schemeClr val="tx1"/>
                </a:solidFill>
                <a:latin typeface="Times New Roman" pitchFamily="18" charset="0"/>
              </a:defRPr>
            </a:lvl9pPr>
          </a:lstStyle>
          <a:p>
            <a:pPr fontAlgn="auto">
              <a:lnSpc>
                <a:spcPts val="1100"/>
              </a:lnSpc>
              <a:spcBef>
                <a:spcPts val="0"/>
              </a:spcBef>
              <a:spcAft>
                <a:spcPts val="0"/>
              </a:spcAft>
              <a:defRPr/>
            </a:pPr>
            <a:r>
              <a:rPr lang="en-US" sz="800" dirty="0">
                <a:solidFill>
                  <a:srgbClr val="FFFFFF">
                    <a:lumMod val="50000"/>
                  </a:srgbClr>
                </a:solidFill>
                <a:latin typeface="Arial" panose="020B0604020202020204" pitchFamily="34" charset="0"/>
                <a:cs typeface="Arial" panose="020B0604020202020204" pitchFamily="34" charset="0"/>
              </a:rPr>
              <a:t>METLIFE'S HOSPITAL INDEMNITY INSURANCE IS A LIMITED BENEFIT GROUP INSURANCE POLICY. The policy is not intended to be a substitute for medical coverage and certain states may require the insured to have medical coverage to enroll for the coverage.  The policy or its provisions may vary or be unavailable in some states. Prior hospital confinement may be required to receive certain benefits. There may be a preexisting condition limitation for hospital sickness benefits. MetLife’s Hospital Indemnity Insurance may be subject to benefit reductions that begin at age 65.  Like most group accident and health insurance policies, policies offered by MetLife may contain certain exclusions, limitations and terms for keeping them in force.  For complete details of coverage and availability, please refer to the group policy form GPNP12-AX, GPNP13-HI, GPNP16-HI or GPNP12-AX-PASG, or contact MetLife. Benefits are underwritten by Metropolitan Life Insurance Company, New York, New York.  In certain states, availability of MetLife’s Group Hospital Indemnity Insurance is pending regulatory approval. Hospital does not include certain facilities such as nursing homes, convalescent care or extended care facilities. See MetLife's Disclosure Statement or Outline of Coverage/Disclosure Document for full details. Hospital does not include certain facilities such as nursing homes, convalescent care or extended care facilities. See MetLife's Disclosure Statement or Outline of Coverage/Disclosure Document for full details.</a:t>
            </a:r>
          </a:p>
          <a:p>
            <a:pPr fontAlgn="auto">
              <a:spcBef>
                <a:spcPts val="0"/>
              </a:spcBef>
              <a:spcAft>
                <a:spcPts val="0"/>
              </a:spcAft>
              <a:defRPr/>
            </a:pPr>
            <a:endParaRPr lang="en-US" sz="800" dirty="0">
              <a:solidFill>
                <a:srgbClr val="FFFFFF">
                  <a:lumMod val="50000"/>
                </a:srgbClr>
              </a:solidFill>
              <a:latin typeface="Arial" panose="020B0604020202020204" pitchFamily="34" charset="0"/>
              <a:cs typeface="Arial" panose="020B0604020202020204" pitchFamily="34" charset="0"/>
            </a:endParaRPr>
          </a:p>
          <a:p>
            <a:pPr fontAlgn="auto">
              <a:spcBef>
                <a:spcPts val="0"/>
              </a:spcBef>
              <a:spcAft>
                <a:spcPts val="0"/>
              </a:spcAft>
              <a:defRPr/>
            </a:pPr>
            <a:endParaRPr lang="en-US" altLang="en-US" sz="800" dirty="0">
              <a:solidFill>
                <a:srgbClr val="FFFFFF">
                  <a:lumMod val="50000"/>
                </a:srgbClr>
              </a:solidFill>
              <a:latin typeface="Arial" panose="020B0604020202020204" pitchFamily="34" charset="0"/>
              <a:cs typeface="Arial" panose="020B0604020202020204" pitchFamily="34" charset="0"/>
            </a:endParaRPr>
          </a:p>
        </p:txBody>
      </p:sp>
      <p:sp>
        <p:nvSpPr>
          <p:cNvPr id="269319" name="Footer Placeholder 4">
            <a:extLst>
              <a:ext uri="{FF2B5EF4-FFF2-40B4-BE49-F238E27FC236}">
                <a16:creationId xmlns:a16="http://schemas.microsoft.com/office/drawing/2014/main" id="{D7F06EEF-7620-4EA3-BC15-073E0B0F26DB}"/>
              </a:ext>
            </a:extLst>
          </p:cNvPr>
          <p:cNvSpPr txBox="1">
            <a:spLocks noChangeArrowheads="1"/>
          </p:cNvSpPr>
          <p:nvPr/>
        </p:nvSpPr>
        <p:spPr bwMode="auto">
          <a:xfrm>
            <a:off x="323850" y="6300788"/>
            <a:ext cx="16573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00">
                <a:solidFill>
                  <a:srgbClr val="7F7F7F"/>
                </a:solidFill>
                <a:cs typeface="Arial" panose="020B0604020202020204" pitchFamily="34" charset="0"/>
              </a:rPr>
              <a:t>ADF# MULTI1825.18</a:t>
            </a:r>
            <a:endParaRPr lang="en-US" altLang="en-US" sz="1000">
              <a:solidFill>
                <a:srgbClr val="75787B"/>
              </a:solidFill>
              <a:cs typeface="Arial" panose="020B0604020202020204" pitchFamily="34" charset="0"/>
            </a:endParaRPr>
          </a:p>
        </p:txBody>
      </p:sp>
      <p:sp>
        <p:nvSpPr>
          <p:cNvPr id="2" name="TextBox 1">
            <a:extLst>
              <a:ext uri="{FF2B5EF4-FFF2-40B4-BE49-F238E27FC236}">
                <a16:creationId xmlns:a16="http://schemas.microsoft.com/office/drawing/2014/main" id="{83CB1871-A1A8-4877-B105-206537C173D9}"/>
              </a:ext>
            </a:extLst>
          </p:cNvPr>
          <p:cNvSpPr txBox="1"/>
          <p:nvPr/>
        </p:nvSpPr>
        <p:spPr>
          <a:xfrm>
            <a:off x="8707772" y="6300788"/>
            <a:ext cx="327171" cy="365125"/>
          </a:xfrm>
          <a:prstGeom prst="rect">
            <a:avLst/>
          </a:prstGeom>
          <a:solidFill>
            <a:schemeClr val="bg1"/>
          </a:solidFill>
        </p:spPr>
        <p:txBody>
          <a:bodyPr wrap="square" lIns="0" tIns="0" rIns="0" bIns="0" rtlCol="0">
            <a:noAutofit/>
          </a:bodyPr>
          <a:lstStyle/>
          <a:p>
            <a:pPr defTabSz="456758" fontAlgn="base">
              <a:spcBef>
                <a:spcPts val="1200"/>
              </a:spcBef>
            </a:pPr>
            <a:endParaRPr lang="en-US" dirty="0" err="1">
              <a:solidFill>
                <a:schemeClr val="bg2"/>
              </a:solidFill>
              <a:ea typeface="MetLife Circular Light" charset="0"/>
              <a:cs typeface="MetLife Circular Light" charset="0"/>
            </a:endParaRPr>
          </a:p>
        </p:txBody>
      </p:sp>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Title 1">
            <a:extLst>
              <a:ext uri="{FF2B5EF4-FFF2-40B4-BE49-F238E27FC236}">
                <a16:creationId xmlns:a16="http://schemas.microsoft.com/office/drawing/2014/main" id="{75EC1853-DFBA-4DB5-9953-DE43E11B82A6}"/>
              </a:ext>
            </a:extLst>
          </p:cNvPr>
          <p:cNvSpPr>
            <a:spLocks noGrp="1" noChangeArrowheads="1"/>
          </p:cNvSpPr>
          <p:nvPr>
            <p:ph type="title"/>
          </p:nvPr>
        </p:nvSpPr>
        <p:spPr>
          <a:xfrm>
            <a:off x="457200" y="2743200"/>
            <a:ext cx="8459788" cy="914400"/>
          </a:xfrm>
        </p:spPr>
        <p:txBody>
          <a:bodyPr/>
          <a:lstStyle/>
          <a:p>
            <a:pPr eaLnBrk="1" hangingPunct="1"/>
            <a:r>
              <a:rPr lang="en-US" altLang="en-US"/>
              <a:t>Thank you.</a:t>
            </a:r>
          </a:p>
        </p:txBody>
      </p:sp>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erson sitting in a room&#10;&#10;Description automatically generated">
            <a:extLst>
              <a:ext uri="{FF2B5EF4-FFF2-40B4-BE49-F238E27FC236}">
                <a16:creationId xmlns:a16="http://schemas.microsoft.com/office/drawing/2014/main" id="{624979F4-94B8-4E72-AD38-FF54E3961203}"/>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5334000" y="-1"/>
            <a:ext cx="3810000" cy="3757339"/>
          </a:xfrm>
          <a:prstGeom prst="rect">
            <a:avLst/>
          </a:prstGeom>
        </p:spPr>
      </p:pic>
      <p:sp>
        <p:nvSpPr>
          <p:cNvPr id="2" name="Title 1">
            <a:extLst>
              <a:ext uri="{FF2B5EF4-FFF2-40B4-BE49-F238E27FC236}">
                <a16:creationId xmlns:a16="http://schemas.microsoft.com/office/drawing/2014/main" id="{92AB0BDE-76B8-49E0-9FE2-3B001F43472D}"/>
              </a:ext>
            </a:extLst>
          </p:cNvPr>
          <p:cNvSpPr>
            <a:spLocks noGrp="1"/>
          </p:cNvSpPr>
          <p:nvPr>
            <p:ph type="title"/>
          </p:nvPr>
        </p:nvSpPr>
        <p:spPr>
          <a:xfrm>
            <a:off x="457200" y="352692"/>
            <a:ext cx="4246799" cy="484632"/>
          </a:xfrm>
        </p:spPr>
        <p:txBody>
          <a:bodyPr/>
          <a:lstStyle/>
          <a:p>
            <a:r>
              <a:rPr lang="en-US" dirty="0"/>
              <a:t>Why should you consider Hospital </a:t>
            </a:r>
            <a:br>
              <a:rPr lang="en-US" dirty="0"/>
            </a:br>
            <a:r>
              <a:rPr lang="en-US" dirty="0"/>
              <a:t>Indemnity insurance?</a:t>
            </a:r>
          </a:p>
        </p:txBody>
      </p:sp>
      <p:sp>
        <p:nvSpPr>
          <p:cNvPr id="16" name="Rectangle 15">
            <a:extLst>
              <a:ext uri="{FF2B5EF4-FFF2-40B4-BE49-F238E27FC236}">
                <a16:creationId xmlns:a16="http://schemas.microsoft.com/office/drawing/2014/main" id="{52F99CF7-C92C-4D4A-9B06-5CF0473F5161}"/>
              </a:ext>
            </a:extLst>
          </p:cNvPr>
          <p:cNvSpPr/>
          <p:nvPr/>
        </p:nvSpPr>
        <p:spPr>
          <a:xfrm>
            <a:off x="371477" y="1832256"/>
            <a:ext cx="6143624" cy="707886"/>
          </a:xfrm>
          <a:prstGeom prst="rect">
            <a:avLst/>
          </a:prstGeom>
        </p:spPr>
        <p:txBody>
          <a:bodyPr wrap="square">
            <a:spAutoFit/>
          </a:bodyPr>
          <a:lstStyle/>
          <a:p>
            <a:pPr marL="0" marR="0" lvl="0" indent="0" algn="l" defTabSz="685800" rtl="0" eaLnBrk="1" fontAlgn="auto" latinLnBrk="0" hangingPunct="1">
              <a:lnSpc>
                <a:spcPct val="100000"/>
              </a:lnSpc>
              <a:spcBef>
                <a:spcPct val="0"/>
              </a:spcBef>
              <a:spcAft>
                <a:spcPct val="0"/>
              </a:spcAft>
              <a:buClr>
                <a:srgbClr val="000000"/>
              </a:buClr>
              <a:buSzTx/>
              <a:buFontTx/>
              <a:buNone/>
              <a:tabLst/>
              <a:defRPr/>
            </a:pPr>
            <a:r>
              <a:rPr kumimoji="0" lang="en-US" sz="2000" b="1" i="0" u="none" strike="noStrike" kern="0" cap="none" spc="0" normalizeH="0" baseline="0" noProof="0" dirty="0">
                <a:ln>
                  <a:noFill/>
                </a:ln>
                <a:solidFill>
                  <a:srgbClr val="000000"/>
                </a:solidFill>
                <a:effectLst/>
                <a:uLnTx/>
                <a:uFillTx/>
                <a:latin typeface="Arial"/>
                <a:ea typeface="+mn-ea"/>
                <a:cs typeface="+mn-cs"/>
              </a:rPr>
              <a:t>Hospital stays can be unexpected </a:t>
            </a:r>
            <a:br>
              <a:rPr kumimoji="0" lang="en-US" sz="2000" b="1" i="0" u="none" strike="noStrike" kern="0" cap="none" spc="0" normalizeH="0" baseline="0" noProof="0" dirty="0">
                <a:ln>
                  <a:noFill/>
                </a:ln>
                <a:solidFill>
                  <a:srgbClr val="000000"/>
                </a:solidFill>
                <a:effectLst/>
                <a:uLnTx/>
                <a:uFillTx/>
                <a:latin typeface="Arial"/>
                <a:ea typeface="+mn-ea"/>
                <a:cs typeface="+mn-cs"/>
              </a:rPr>
            </a:br>
            <a:r>
              <a:rPr kumimoji="0" lang="en-US" sz="2000" b="1" i="0" u="none" strike="noStrike" kern="0" cap="none" spc="0" normalizeH="0" baseline="0" noProof="0" dirty="0">
                <a:ln>
                  <a:noFill/>
                </a:ln>
                <a:solidFill>
                  <a:srgbClr val="000000"/>
                </a:solidFill>
                <a:effectLst/>
                <a:uLnTx/>
                <a:uFillTx/>
                <a:latin typeface="Arial"/>
                <a:ea typeface="+mn-ea"/>
                <a:cs typeface="+mn-cs"/>
              </a:rPr>
              <a:t>and costly</a:t>
            </a:r>
          </a:p>
        </p:txBody>
      </p:sp>
      <p:sp>
        <p:nvSpPr>
          <p:cNvPr id="17" name="Rectangle 16">
            <a:extLst>
              <a:ext uri="{FF2B5EF4-FFF2-40B4-BE49-F238E27FC236}">
                <a16:creationId xmlns:a16="http://schemas.microsoft.com/office/drawing/2014/main" id="{F9C6C72B-7F6A-4539-8E5D-78284D5AAF24}"/>
              </a:ext>
            </a:extLst>
          </p:cNvPr>
          <p:cNvSpPr/>
          <p:nvPr/>
        </p:nvSpPr>
        <p:spPr>
          <a:xfrm>
            <a:off x="1261787" y="2613209"/>
            <a:ext cx="3810000" cy="1418709"/>
          </a:xfrm>
          <a:prstGeom prst="rect">
            <a:avLst/>
          </a:prstGeom>
          <a:noFill/>
          <a:ln w="12700" cap="flat" cmpd="sng" algn="ctr">
            <a:noFill/>
            <a:prstDash val="solid"/>
            <a:miter lim="800000"/>
          </a:ln>
          <a:effectLst/>
        </p:spPr>
        <p:txBody>
          <a:bodyPr lIns="274320" tIns="137160" rIns="274320" bIns="182880" rtlCol="0" anchor="ctr"/>
          <a:lstStyle/>
          <a:p>
            <a:pPr marL="0" marR="0" lvl="0" indent="0" algn="l" defTabSz="685800" rtl="0" eaLnBrk="1" fontAlgn="auto" latinLnBrk="0" hangingPunct="1">
              <a:lnSpc>
                <a:spcPct val="100000"/>
              </a:lnSpc>
              <a:spcBef>
                <a:spcPct val="0"/>
              </a:spcBef>
              <a:spcAft>
                <a:spcPct val="0"/>
              </a:spcAft>
              <a:buClr>
                <a:srgbClr val="000000"/>
              </a:buClr>
              <a:buSzTx/>
              <a:buFontTx/>
              <a:buNone/>
              <a:tabLst/>
              <a:defRPr/>
            </a:pPr>
            <a:r>
              <a:rPr kumimoji="0" lang="en-US" sz="3200" b="1" i="0" u="none" strike="noStrike" kern="1200" cap="none" spc="0" normalizeH="0" baseline="0" noProof="0" dirty="0">
                <a:ln>
                  <a:noFill/>
                </a:ln>
                <a:solidFill>
                  <a:srgbClr val="0090DA"/>
                </a:solidFill>
                <a:effectLst/>
                <a:uLnTx/>
                <a:uFillTx/>
                <a:latin typeface="Arial"/>
                <a:ea typeface="+mn-ea"/>
                <a:cs typeface="+mn-cs"/>
              </a:rPr>
              <a:t>320.2 million</a:t>
            </a:r>
            <a:br>
              <a:rPr kumimoji="0" lang="en-US" sz="2000" b="1" i="0" u="none" strike="noStrike" kern="1200" cap="none" spc="0" normalizeH="0" baseline="0" noProof="0" dirty="0">
                <a:ln>
                  <a:noFill/>
                </a:ln>
                <a:solidFill>
                  <a:srgbClr val="000000"/>
                </a:solidFill>
                <a:effectLst/>
                <a:uLnTx/>
                <a:uFillTx/>
                <a:latin typeface="Arial"/>
                <a:ea typeface="+mn-ea"/>
                <a:cs typeface="+mn-cs"/>
              </a:rPr>
            </a:br>
            <a:r>
              <a:rPr kumimoji="0" lang="en-US" sz="1800" b="1" i="0" u="none" strike="noStrike" kern="0" cap="none" spc="0" normalizeH="0" baseline="0" noProof="0" dirty="0">
                <a:ln>
                  <a:noFill/>
                </a:ln>
                <a:solidFill>
                  <a:srgbClr val="000000"/>
                </a:solidFill>
                <a:effectLst/>
                <a:uLnTx/>
                <a:uFillTx/>
                <a:latin typeface="Arial"/>
                <a:ea typeface="+mn-ea"/>
                <a:cs typeface="+mn-cs"/>
              </a:rPr>
              <a:t>total overnight hospital stays </a:t>
            </a:r>
            <a:r>
              <a:rPr kumimoji="0" lang="en-US" sz="1800" b="0" i="0" u="none" strike="noStrike" kern="0" cap="none" spc="0" normalizeH="0" baseline="0" noProof="0" dirty="0">
                <a:ln>
                  <a:noFill/>
                </a:ln>
                <a:solidFill>
                  <a:srgbClr val="000000"/>
                </a:solidFill>
                <a:effectLst/>
                <a:uLnTx/>
                <a:uFillTx/>
                <a:latin typeface="Arial"/>
                <a:ea typeface="+mn-ea"/>
                <a:cs typeface="+mn-cs"/>
              </a:rPr>
              <a:t>in 2017 in the US</a:t>
            </a:r>
            <a:r>
              <a:rPr kumimoji="0" lang="en-US" sz="1800" b="0" i="0" u="none" strike="noStrike" kern="0" cap="none" spc="0" normalizeH="0" baseline="30000" noProof="0" dirty="0">
                <a:ln>
                  <a:noFill/>
                </a:ln>
                <a:solidFill>
                  <a:srgbClr val="000000"/>
                </a:solidFill>
                <a:effectLst/>
                <a:uLnTx/>
                <a:uFillTx/>
                <a:latin typeface="Arial"/>
                <a:ea typeface="+mn-ea"/>
                <a:cs typeface="+mn-cs"/>
              </a:rPr>
              <a:t>1</a:t>
            </a: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24" name="Rectangle 23">
            <a:extLst>
              <a:ext uri="{FF2B5EF4-FFF2-40B4-BE49-F238E27FC236}">
                <a16:creationId xmlns:a16="http://schemas.microsoft.com/office/drawing/2014/main" id="{31F656C3-75ED-4B39-A582-33818ED79254}"/>
              </a:ext>
            </a:extLst>
          </p:cNvPr>
          <p:cNvSpPr/>
          <p:nvPr/>
        </p:nvSpPr>
        <p:spPr>
          <a:xfrm>
            <a:off x="1261787" y="4097972"/>
            <a:ext cx="4246799" cy="1682310"/>
          </a:xfrm>
          <a:prstGeom prst="rect">
            <a:avLst/>
          </a:prstGeom>
          <a:noFill/>
          <a:ln w="12700" cap="flat" cmpd="sng" algn="ctr">
            <a:noFill/>
            <a:prstDash val="solid"/>
            <a:miter lim="800000"/>
          </a:ln>
          <a:effectLst/>
        </p:spPr>
        <p:txBody>
          <a:bodyPr lIns="274320" tIns="137160" rIns="274320" bIns="182880" rtlCol="0" anchor="ctr"/>
          <a:lstStyle/>
          <a:p>
            <a:pPr marL="0" marR="0" lvl="0" indent="0" algn="l" defTabSz="685800" rtl="0" eaLnBrk="1" fontAlgn="auto" latinLnBrk="0" hangingPunct="1">
              <a:lnSpc>
                <a:spcPct val="100000"/>
              </a:lnSpc>
              <a:spcBef>
                <a:spcPct val="0"/>
              </a:spcBef>
              <a:spcAft>
                <a:spcPct val="0"/>
              </a:spcAft>
              <a:buClr>
                <a:srgbClr val="000000"/>
              </a:buClr>
              <a:buSzTx/>
              <a:buFontTx/>
              <a:buNone/>
              <a:tabLst/>
              <a:defRPr/>
            </a:pPr>
            <a:r>
              <a:rPr kumimoji="0" lang="en-US" sz="3200" b="1" i="0" u="none" strike="noStrike" kern="1200" cap="none" spc="0" normalizeH="0" baseline="0" noProof="0" dirty="0">
                <a:ln>
                  <a:noFill/>
                </a:ln>
                <a:solidFill>
                  <a:srgbClr val="0090DA"/>
                </a:solidFill>
                <a:effectLst/>
                <a:uLnTx/>
                <a:uFillTx/>
                <a:latin typeface="Arial"/>
                <a:ea typeface="+mn-ea"/>
                <a:cs typeface="+mn-cs"/>
              </a:rPr>
              <a:t>18.1 million</a:t>
            </a:r>
            <a:br>
              <a:rPr kumimoji="0" lang="en-US" sz="2000" b="1" i="0" u="none" strike="noStrike" kern="1200" cap="none" spc="0" normalizeH="0" baseline="0" noProof="0" dirty="0">
                <a:ln>
                  <a:noFill/>
                </a:ln>
                <a:solidFill>
                  <a:srgbClr val="000000"/>
                </a:solidFill>
                <a:effectLst/>
                <a:uLnTx/>
                <a:uFillTx/>
                <a:latin typeface="Arial"/>
                <a:ea typeface="+mn-ea"/>
                <a:cs typeface="+mn-cs"/>
              </a:rPr>
            </a:br>
            <a:r>
              <a:rPr kumimoji="0" lang="en-US" sz="1800" b="0" i="0" u="none" strike="noStrike" kern="0" cap="none" spc="0" normalizeH="0" baseline="0" noProof="0" dirty="0">
                <a:ln>
                  <a:noFill/>
                </a:ln>
                <a:solidFill>
                  <a:srgbClr val="000000"/>
                </a:solidFill>
                <a:effectLst/>
                <a:uLnTx/>
                <a:uFillTx/>
                <a:latin typeface="Arial"/>
                <a:ea typeface="+mn-ea"/>
                <a:cs typeface="+mn-cs"/>
              </a:rPr>
              <a:t>people in the U.S. </a:t>
            </a:r>
            <a:r>
              <a:rPr kumimoji="0" lang="en-US" sz="1800" b="1" i="0" u="none" strike="noStrike" kern="0" cap="none" spc="0" normalizeH="0" baseline="0" noProof="0" dirty="0">
                <a:ln>
                  <a:noFill/>
                </a:ln>
                <a:solidFill>
                  <a:srgbClr val="000000"/>
                </a:solidFill>
                <a:effectLst/>
                <a:uLnTx/>
                <a:uFillTx/>
                <a:latin typeface="Arial"/>
                <a:ea typeface="+mn-ea"/>
                <a:cs typeface="+mn-cs"/>
              </a:rPr>
              <a:t>had at least one overnight hospital stay</a:t>
            </a:r>
            <a:r>
              <a:rPr kumimoji="0" lang="en-US" sz="1800" b="0" i="0" u="none" strike="noStrike" kern="0" cap="none" spc="0" normalizeH="0" baseline="0" noProof="0" dirty="0">
                <a:ln>
                  <a:noFill/>
                </a:ln>
                <a:solidFill>
                  <a:srgbClr val="000000"/>
                </a:solidFill>
                <a:effectLst/>
                <a:uLnTx/>
                <a:uFillTx/>
                <a:latin typeface="Arial"/>
                <a:ea typeface="+mn-ea"/>
                <a:cs typeface="+mn-cs"/>
              </a:rPr>
              <a:t> in 2017 </a:t>
            </a:r>
            <a:r>
              <a:rPr kumimoji="0" lang="en-US" sz="1800" b="0" i="0" u="none" strike="noStrike" kern="0" cap="none" spc="0" normalizeH="0" baseline="30000" noProof="0" dirty="0">
                <a:ln>
                  <a:noFill/>
                </a:ln>
                <a:solidFill>
                  <a:srgbClr val="000000"/>
                </a:solidFill>
                <a:effectLst/>
                <a:uLnTx/>
                <a:uFillTx/>
                <a:latin typeface="Arial"/>
                <a:ea typeface="+mn-ea"/>
                <a:cs typeface="+mn-cs"/>
              </a:rPr>
              <a:t>2</a:t>
            </a:r>
            <a:endParaRPr kumimoji="0" lang="en-US" sz="1800" b="1" i="0" u="none" strike="noStrike" kern="1200" cap="none" spc="0" normalizeH="0" baseline="0" noProof="0" dirty="0">
              <a:ln>
                <a:noFill/>
              </a:ln>
              <a:solidFill>
                <a:srgbClr val="000000"/>
              </a:solidFill>
              <a:effectLst/>
              <a:uLnTx/>
              <a:uFillTx/>
              <a:latin typeface="Arial"/>
              <a:ea typeface="+mn-ea"/>
              <a:cs typeface="+mn-cs"/>
            </a:endParaRPr>
          </a:p>
        </p:txBody>
      </p:sp>
      <p:sp>
        <p:nvSpPr>
          <p:cNvPr id="26" name="Rectangle 25">
            <a:extLst>
              <a:ext uri="{FF2B5EF4-FFF2-40B4-BE49-F238E27FC236}">
                <a16:creationId xmlns:a16="http://schemas.microsoft.com/office/drawing/2014/main" id="{B009C821-F072-4A1F-A3A6-865A339C2DE6}"/>
              </a:ext>
            </a:extLst>
          </p:cNvPr>
          <p:cNvSpPr/>
          <p:nvPr/>
        </p:nvSpPr>
        <p:spPr>
          <a:xfrm>
            <a:off x="5429250" y="3925774"/>
            <a:ext cx="3714750" cy="1279581"/>
          </a:xfrm>
          <a:prstGeom prst="rect">
            <a:avLst/>
          </a:prstGeom>
        </p:spPr>
        <p:txBody>
          <a:bodyPr wrap="square">
            <a:noAutofit/>
          </a:bodyPr>
          <a:lstStyle/>
          <a:p>
            <a:pPr marL="0" marR="0" lvl="1" indent="0" algn="l" defTabSz="914400" rtl="0" eaLnBrk="1" fontAlgn="auto" latinLnBrk="0" hangingPunct="1">
              <a:lnSpc>
                <a:spcPct val="110000"/>
              </a:lnSpc>
              <a:spcBef>
                <a:spcPct val="50000"/>
              </a:spcBef>
              <a:spcAft>
                <a:spcPts val="0"/>
              </a:spcAft>
              <a:buClr>
                <a:srgbClr val="A3CE4E"/>
              </a:buClr>
              <a:buSzPct val="125000"/>
              <a:buFontTx/>
              <a:buNone/>
              <a:tabLst/>
              <a:defRPr/>
            </a:pPr>
            <a:r>
              <a:rPr kumimoji="0" lang="en-US" sz="2400" b="1" i="0" u="none" strike="noStrike" kern="0" cap="none" spc="0" normalizeH="0" baseline="0" noProof="0" dirty="0">
                <a:ln>
                  <a:noFill/>
                </a:ln>
                <a:solidFill>
                  <a:srgbClr val="00A3AD"/>
                </a:solidFill>
                <a:effectLst/>
                <a:uLnTx/>
                <a:uFillTx/>
                <a:latin typeface="Arial"/>
                <a:ea typeface="+mn-ea"/>
                <a:cs typeface="Arial" panose="020B0604020202020204" pitchFamily="34" charset="0"/>
              </a:rPr>
              <a:t>In the US the average hospital stay costs $15,734</a:t>
            </a:r>
            <a:r>
              <a:rPr lang="en-US" sz="2400" b="1" kern="0" baseline="30000" dirty="0">
                <a:solidFill>
                  <a:srgbClr val="00A3AD"/>
                </a:solidFill>
                <a:latin typeface="Arial"/>
                <a:cs typeface="Arial" panose="020B0604020202020204" pitchFamily="34" charset="0"/>
              </a:rPr>
              <a:t>H20</a:t>
            </a:r>
            <a:endParaRPr kumimoji="0" lang="en-US" sz="2400" b="1" i="0" u="none" strike="noStrike" kern="0" cap="none" spc="0" normalizeH="0" baseline="30000" noProof="0" dirty="0">
              <a:ln>
                <a:noFill/>
              </a:ln>
              <a:solidFill>
                <a:srgbClr val="00A3AD"/>
              </a:solidFill>
              <a:effectLst/>
              <a:uLnTx/>
              <a:uFillTx/>
              <a:latin typeface="Arial"/>
              <a:ea typeface="+mn-ea"/>
              <a:cs typeface="Arial" panose="020B0604020202020204" pitchFamily="34" charset="0"/>
            </a:endParaRPr>
          </a:p>
        </p:txBody>
      </p:sp>
      <p:pic>
        <p:nvPicPr>
          <p:cNvPr id="11" name="Picture 10">
            <a:extLst>
              <a:ext uri="{FF2B5EF4-FFF2-40B4-BE49-F238E27FC236}">
                <a16:creationId xmlns:a16="http://schemas.microsoft.com/office/drawing/2014/main" id="{52004584-D5EB-4365-8F98-BE3AAD060254}"/>
              </a:ext>
            </a:extLst>
          </p:cNvPr>
          <p:cNvPicPr>
            <a:picLocks noChangeAspect="1"/>
          </p:cNvPicPr>
          <p:nvPr/>
        </p:nvPicPr>
        <p:blipFill>
          <a:blip r:embed="rId4"/>
          <a:stretch>
            <a:fillRect/>
          </a:stretch>
        </p:blipFill>
        <p:spPr>
          <a:xfrm>
            <a:off x="457200" y="4266064"/>
            <a:ext cx="828676" cy="828676"/>
          </a:xfrm>
          <a:prstGeom prst="rect">
            <a:avLst/>
          </a:prstGeom>
        </p:spPr>
      </p:pic>
      <p:pic>
        <p:nvPicPr>
          <p:cNvPr id="30" name="Picture 29" descr="A close up of a card&#10;&#10;Description automatically generated">
            <a:extLst>
              <a:ext uri="{FF2B5EF4-FFF2-40B4-BE49-F238E27FC236}">
                <a16:creationId xmlns:a16="http://schemas.microsoft.com/office/drawing/2014/main" id="{749A4B83-8D0F-4758-8E5E-8FFFEAA636D8}"/>
              </a:ext>
            </a:extLst>
          </p:cNvPr>
          <p:cNvPicPr>
            <a:picLocks noChangeAspect="1"/>
          </p:cNvPicPr>
          <p:nvPr/>
        </p:nvPicPr>
        <p:blipFill>
          <a:blip r:embed="rId5"/>
          <a:stretch>
            <a:fillRect/>
          </a:stretch>
        </p:blipFill>
        <p:spPr>
          <a:xfrm>
            <a:off x="492233" y="2842984"/>
            <a:ext cx="758610" cy="758610"/>
          </a:xfrm>
          <a:prstGeom prst="rect">
            <a:avLst/>
          </a:prstGeom>
        </p:spPr>
      </p:pic>
      <p:sp>
        <p:nvSpPr>
          <p:cNvPr id="3" name="TextBox 2">
            <a:extLst>
              <a:ext uri="{FF2B5EF4-FFF2-40B4-BE49-F238E27FC236}">
                <a16:creationId xmlns:a16="http://schemas.microsoft.com/office/drawing/2014/main" id="{437B06D9-A3A9-43A2-9CB2-C7944BE4A640}"/>
              </a:ext>
            </a:extLst>
          </p:cNvPr>
          <p:cNvSpPr txBox="1"/>
          <p:nvPr/>
        </p:nvSpPr>
        <p:spPr>
          <a:xfrm>
            <a:off x="8544393" y="6175948"/>
            <a:ext cx="464696" cy="524655"/>
          </a:xfrm>
          <a:prstGeom prst="rect">
            <a:avLst/>
          </a:prstGeom>
          <a:solidFill>
            <a:schemeClr val="bg1"/>
          </a:solidFill>
        </p:spPr>
        <p:txBody>
          <a:bodyPr wrap="square" lIns="0" tIns="0" rIns="0" bIns="0" rtlCol="0">
            <a:noAutofit/>
          </a:bodyPr>
          <a:lstStyle/>
          <a:p>
            <a:pPr defTabSz="456758" fontAlgn="base">
              <a:spcBef>
                <a:spcPts val="1200"/>
              </a:spcBef>
            </a:pPr>
            <a:endParaRPr lang="en-US" dirty="0" err="1">
              <a:solidFill>
                <a:schemeClr val="bg2"/>
              </a:solidFill>
              <a:ea typeface="MetLife Circular Light" charset="0"/>
              <a:cs typeface="MetLife Circular Light" charset="0"/>
            </a:endParaRPr>
          </a:p>
        </p:txBody>
      </p:sp>
    </p:spTree>
    <p:extLst>
      <p:ext uri="{BB962C8B-B14F-4D97-AF65-F5344CB8AC3E}">
        <p14:creationId xmlns:p14="http://schemas.microsoft.com/office/powerpoint/2010/main" val="247623471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18" name="Picture 3" descr="Two people looking at the camera&#10;&#10;Description automatically generated">
            <a:extLst>
              <a:ext uri="{FF2B5EF4-FFF2-40B4-BE49-F238E27FC236}">
                <a16:creationId xmlns:a16="http://schemas.microsoft.com/office/drawing/2014/main" id="{89872B0D-C6C4-4776-809B-67762581FE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38225"/>
            <a:ext cx="4419600" cy="499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1619" name="Title 1">
            <a:extLst>
              <a:ext uri="{FF2B5EF4-FFF2-40B4-BE49-F238E27FC236}">
                <a16:creationId xmlns:a16="http://schemas.microsoft.com/office/drawing/2014/main" id="{2605E0CD-3B31-46DD-B5E0-3438F4495F80}"/>
              </a:ext>
            </a:extLst>
          </p:cNvPr>
          <p:cNvSpPr>
            <a:spLocks noGrp="1" noChangeArrowheads="1"/>
          </p:cNvSpPr>
          <p:nvPr>
            <p:ph type="title"/>
          </p:nvPr>
        </p:nvSpPr>
        <p:spPr>
          <a:xfrm>
            <a:off x="457200" y="352425"/>
            <a:ext cx="8562975" cy="484188"/>
          </a:xfrm>
        </p:spPr>
        <p:txBody>
          <a:bodyPr/>
          <a:lstStyle/>
          <a:p>
            <a:pPr eaLnBrk="1" hangingPunct="1"/>
            <a:r>
              <a:rPr lang="en-US" altLang="en-US" sz="2700" dirty="0"/>
              <a:t>Hospital Indemnity Insurance – Key features</a:t>
            </a:r>
          </a:p>
        </p:txBody>
      </p:sp>
      <p:sp>
        <p:nvSpPr>
          <p:cNvPr id="12" name="TextBox 11">
            <a:extLst>
              <a:ext uri="{FF2B5EF4-FFF2-40B4-BE49-F238E27FC236}">
                <a16:creationId xmlns:a16="http://schemas.microsoft.com/office/drawing/2014/main" id="{48ACA42D-3170-4E85-A79D-F66558922F51}"/>
              </a:ext>
            </a:extLst>
          </p:cNvPr>
          <p:cNvSpPr txBox="1"/>
          <p:nvPr/>
        </p:nvSpPr>
        <p:spPr>
          <a:xfrm>
            <a:off x="5740400" y="1336675"/>
            <a:ext cx="3279775" cy="4392613"/>
          </a:xfrm>
          <a:prstGeom prst="rect">
            <a:avLst/>
          </a:prstGeom>
          <a:noFill/>
        </p:spPr>
        <p:txBody>
          <a:bodyPr>
            <a:spAutoFit/>
          </a:bodyPr>
          <a:lstStyle/>
          <a:p>
            <a:pPr marL="0" marR="0" lvl="0" indent="0" algn="l" defTabSz="457200" rtl="0" eaLnBrk="1" fontAlgn="auto" latinLnBrk="0" hangingPunct="1">
              <a:lnSpc>
                <a:spcPct val="110000"/>
              </a:lnSpc>
              <a:spcBef>
                <a:spcPts val="6000"/>
              </a:spcBef>
              <a:spcAft>
                <a:spcPts val="0"/>
              </a:spcAft>
              <a:buClrTx/>
              <a:buSzTx/>
              <a:buFontTx/>
              <a:buNone/>
              <a:tabLst/>
              <a:defRPr/>
            </a:pPr>
            <a:r>
              <a:rPr kumimoji="0" lang="en-US" sz="1700" b="1" i="0" u="none" strike="noStrike" kern="0" cap="none" spc="0" normalizeH="0" baseline="0" noProof="0" dirty="0">
                <a:ln>
                  <a:noFill/>
                </a:ln>
                <a:solidFill>
                  <a:srgbClr val="000000"/>
                </a:solidFill>
                <a:effectLst/>
                <a:uLnTx/>
                <a:uFillTx/>
                <a:latin typeface="Arial"/>
                <a:ea typeface="+mn-ea"/>
                <a:cs typeface="+mn-cs"/>
              </a:rPr>
              <a:t>Guaranteed </a:t>
            </a:r>
            <a:r>
              <a:rPr kumimoji="0" lang="en-US" sz="1700" b="0" i="0" u="none" strike="noStrike" kern="0" cap="none" spc="0" normalizeH="0" baseline="0" noProof="0" dirty="0">
                <a:ln>
                  <a:noFill/>
                </a:ln>
                <a:solidFill>
                  <a:srgbClr val="000000"/>
                </a:solidFill>
                <a:effectLst/>
                <a:uLnTx/>
                <a:uFillTx/>
                <a:latin typeface="Arial"/>
                <a:ea typeface="+mn-ea"/>
                <a:cs typeface="+mn-cs"/>
              </a:rPr>
              <a:t>issue coverage</a:t>
            </a:r>
            <a:r>
              <a:rPr kumimoji="0" lang="en-US" sz="1700" b="0" i="0" u="none" strike="noStrike" kern="0" cap="none" spc="0" normalizeH="0" baseline="30000" noProof="0" dirty="0">
                <a:ln>
                  <a:noFill/>
                </a:ln>
                <a:solidFill>
                  <a:srgbClr val="000000"/>
                </a:solidFill>
                <a:effectLst/>
                <a:uLnTx/>
                <a:uFillTx/>
                <a:latin typeface="Arial"/>
                <a:ea typeface="+mn-ea"/>
                <a:cs typeface="+mn-cs"/>
              </a:rPr>
              <a:t>HI1</a:t>
            </a:r>
          </a:p>
          <a:p>
            <a:pPr marL="0" marR="0" lvl="0" indent="0" algn="l" defTabSz="457200" rtl="0" eaLnBrk="1" fontAlgn="auto" latinLnBrk="0" hangingPunct="1">
              <a:lnSpc>
                <a:spcPct val="110000"/>
              </a:lnSpc>
              <a:spcBef>
                <a:spcPts val="6000"/>
              </a:spcBef>
              <a:spcAft>
                <a:spcPts val="0"/>
              </a:spcAft>
              <a:buClrTx/>
              <a:buSzTx/>
              <a:buFontTx/>
              <a:buNone/>
              <a:tabLst/>
              <a:defRPr/>
            </a:pPr>
            <a:r>
              <a:rPr kumimoji="0" lang="en-US" sz="1700" b="1" i="0" u="none" strike="noStrike" kern="0" cap="none" spc="0" normalizeH="0" baseline="0" noProof="0" dirty="0">
                <a:ln>
                  <a:noFill/>
                </a:ln>
                <a:solidFill>
                  <a:srgbClr val="000000"/>
                </a:solidFill>
                <a:effectLst/>
                <a:uLnTx/>
                <a:uFillTx/>
                <a:latin typeface="Arial"/>
                <a:ea typeface="+mn-ea"/>
                <a:cs typeface="+mn-cs"/>
              </a:rPr>
              <a:t>Payments </a:t>
            </a:r>
            <a:r>
              <a:rPr kumimoji="0" lang="en-US" sz="1700" b="0" i="0" u="none" strike="noStrike" kern="0" cap="none" spc="0" normalizeH="0" baseline="0" noProof="0" dirty="0">
                <a:ln>
                  <a:noFill/>
                </a:ln>
                <a:solidFill>
                  <a:srgbClr val="000000"/>
                </a:solidFill>
                <a:effectLst/>
                <a:uLnTx/>
                <a:uFillTx/>
                <a:latin typeface="Arial"/>
                <a:ea typeface="+mn-ea"/>
                <a:cs typeface="+mn-cs"/>
              </a:rPr>
              <a:t>are made directly to you to spend as </a:t>
            </a:r>
            <a:br>
              <a:rPr kumimoji="0" lang="en-US" sz="1700" b="0" i="0" u="none" strike="noStrike" kern="0" cap="none" spc="0" normalizeH="0" baseline="0" noProof="0" dirty="0">
                <a:ln>
                  <a:noFill/>
                </a:ln>
                <a:solidFill>
                  <a:srgbClr val="000000"/>
                </a:solidFill>
                <a:effectLst/>
                <a:uLnTx/>
                <a:uFillTx/>
                <a:latin typeface="Arial"/>
                <a:ea typeface="+mn-ea"/>
                <a:cs typeface="+mn-cs"/>
              </a:rPr>
            </a:br>
            <a:r>
              <a:rPr kumimoji="0" lang="en-US" sz="1700" b="0" i="0" u="none" strike="noStrike" kern="0" cap="none" spc="0" normalizeH="0" baseline="0" noProof="0" dirty="0">
                <a:ln>
                  <a:noFill/>
                </a:ln>
                <a:solidFill>
                  <a:srgbClr val="000000"/>
                </a:solidFill>
                <a:effectLst/>
                <a:uLnTx/>
                <a:uFillTx/>
                <a:latin typeface="Arial"/>
                <a:ea typeface="+mn-ea"/>
                <a:cs typeface="+mn-cs"/>
              </a:rPr>
              <a:t>you choose</a:t>
            </a:r>
          </a:p>
          <a:p>
            <a:pPr marL="0" marR="0" lvl="0" indent="0" algn="l" defTabSz="457200" rtl="0" eaLnBrk="1" fontAlgn="auto" latinLnBrk="0" hangingPunct="1">
              <a:lnSpc>
                <a:spcPct val="110000"/>
              </a:lnSpc>
              <a:spcBef>
                <a:spcPts val="6000"/>
              </a:spcBef>
              <a:spcAft>
                <a:spcPts val="0"/>
              </a:spcAft>
              <a:buClrTx/>
              <a:buSzTx/>
              <a:buFontTx/>
              <a:buNone/>
              <a:tabLst/>
              <a:defRPr/>
            </a:pPr>
            <a:r>
              <a:rPr kumimoji="0" lang="en-US" sz="1700" b="1" i="0" u="none" strike="noStrike" kern="0" cap="none" spc="0" normalizeH="0" baseline="0" noProof="0" dirty="0">
                <a:ln>
                  <a:noFill/>
                </a:ln>
                <a:solidFill>
                  <a:srgbClr val="000000"/>
                </a:solidFill>
                <a:effectLst/>
                <a:uLnTx/>
                <a:uFillTx/>
                <a:latin typeface="Arial"/>
                <a:ea typeface="+mn-ea"/>
                <a:cs typeface="+mn-cs"/>
              </a:rPr>
              <a:t>Claims</a:t>
            </a:r>
            <a:r>
              <a:rPr kumimoji="0" lang="en-US" sz="1700" b="0" i="0" u="none" strike="noStrike" kern="0" cap="none" spc="0" normalizeH="0" baseline="0" noProof="0" dirty="0">
                <a:ln>
                  <a:noFill/>
                </a:ln>
                <a:solidFill>
                  <a:srgbClr val="000000"/>
                </a:solidFill>
                <a:effectLst/>
                <a:uLnTx/>
                <a:uFillTx/>
                <a:latin typeface="Arial"/>
                <a:ea typeface="+mn-ea"/>
                <a:cs typeface="+mn-cs"/>
              </a:rPr>
              <a:t> are paid fast</a:t>
            </a:r>
            <a:r>
              <a:rPr kumimoji="0" lang="en-US" sz="1700" b="0" i="0" u="none" strike="noStrike" kern="0" cap="none" spc="0" normalizeH="0" baseline="30000" noProof="0" dirty="0">
                <a:ln>
                  <a:noFill/>
                </a:ln>
                <a:solidFill>
                  <a:srgbClr val="000000"/>
                </a:solidFill>
                <a:effectLst/>
                <a:uLnTx/>
                <a:uFillTx/>
                <a:latin typeface="Arial"/>
                <a:ea typeface="+mn-ea"/>
                <a:cs typeface="+mn-cs"/>
              </a:rPr>
              <a:t>HI2</a:t>
            </a:r>
            <a:endParaRPr kumimoji="0" lang="en-US" sz="1700" b="0" i="0" u="none" strike="noStrike" kern="0" cap="none" spc="0" normalizeH="0" baseline="0" noProof="0" dirty="0">
              <a:ln>
                <a:noFill/>
              </a:ln>
              <a:solidFill>
                <a:srgbClr val="000000"/>
              </a:solidFill>
              <a:effectLst/>
              <a:uLnTx/>
              <a:uFillTx/>
              <a:latin typeface="Arial"/>
              <a:ea typeface="+mn-ea"/>
              <a:cs typeface="+mn-cs"/>
            </a:endParaRPr>
          </a:p>
          <a:p>
            <a:pPr marL="0" marR="0" lvl="0" indent="0" algn="l" defTabSz="457200" rtl="0" eaLnBrk="1" fontAlgn="auto" latinLnBrk="0" hangingPunct="1">
              <a:lnSpc>
                <a:spcPct val="110000"/>
              </a:lnSpc>
              <a:spcBef>
                <a:spcPts val="6000"/>
              </a:spcBef>
              <a:spcAft>
                <a:spcPts val="0"/>
              </a:spcAft>
              <a:buClrTx/>
              <a:buSzTx/>
              <a:buFontTx/>
              <a:buNone/>
              <a:tabLst/>
              <a:defRPr/>
            </a:pPr>
            <a:r>
              <a:rPr kumimoji="0" lang="en-US" sz="1700" b="1" i="0" u="none" strike="noStrike" kern="0" cap="none" spc="0" normalizeH="0" baseline="0" noProof="0" dirty="0">
                <a:ln>
                  <a:noFill/>
                </a:ln>
                <a:solidFill>
                  <a:srgbClr val="000000"/>
                </a:solidFill>
                <a:effectLst/>
                <a:uLnTx/>
                <a:uFillTx/>
                <a:latin typeface="Arial"/>
                <a:ea typeface="+mn-ea"/>
                <a:cs typeface="+mn-cs"/>
              </a:rPr>
              <a:t>Take coverage </a:t>
            </a:r>
            <a:r>
              <a:rPr kumimoji="0" lang="en-US" sz="1700" b="0" i="0" u="none" strike="noStrike" kern="0" cap="none" spc="0" normalizeH="0" baseline="0" noProof="0" dirty="0">
                <a:ln>
                  <a:noFill/>
                </a:ln>
                <a:solidFill>
                  <a:srgbClr val="000000"/>
                </a:solidFill>
                <a:effectLst/>
                <a:uLnTx/>
                <a:uFillTx/>
                <a:latin typeface="Arial"/>
                <a:ea typeface="+mn-ea"/>
                <a:cs typeface="+mn-cs"/>
              </a:rPr>
              <a:t>with you </a:t>
            </a:r>
            <a:br>
              <a:rPr kumimoji="0" lang="en-US" sz="1700" b="0" i="0" u="none" strike="noStrike" kern="0" cap="none" spc="0" normalizeH="0" baseline="0" noProof="0" dirty="0">
                <a:ln>
                  <a:noFill/>
                </a:ln>
                <a:solidFill>
                  <a:srgbClr val="000000"/>
                </a:solidFill>
                <a:effectLst/>
                <a:uLnTx/>
                <a:uFillTx/>
                <a:latin typeface="Arial"/>
                <a:ea typeface="+mn-ea"/>
                <a:cs typeface="+mn-cs"/>
              </a:rPr>
            </a:br>
            <a:r>
              <a:rPr kumimoji="0" lang="en-US" sz="1700" b="0" i="0" u="none" strike="noStrike" kern="0" cap="none" spc="0" normalizeH="0" baseline="0" noProof="0" dirty="0">
                <a:ln>
                  <a:noFill/>
                </a:ln>
                <a:solidFill>
                  <a:srgbClr val="000000"/>
                </a:solidFill>
                <a:effectLst/>
                <a:uLnTx/>
                <a:uFillTx/>
                <a:latin typeface="Arial"/>
                <a:ea typeface="+mn-ea"/>
                <a:cs typeface="+mn-cs"/>
              </a:rPr>
              <a:t>if you change jobs or retire</a:t>
            </a:r>
            <a:r>
              <a:rPr kumimoji="0" lang="en-US" sz="1700" b="0" i="0" u="none" strike="noStrike" kern="0" cap="none" spc="0" normalizeH="0" baseline="30000" noProof="0" dirty="0">
                <a:ln>
                  <a:noFill/>
                </a:ln>
                <a:solidFill>
                  <a:srgbClr val="000000"/>
                </a:solidFill>
                <a:effectLst/>
                <a:uLnTx/>
                <a:uFillTx/>
                <a:latin typeface="Arial"/>
                <a:ea typeface="+mn-ea"/>
                <a:cs typeface="+mn-cs"/>
              </a:rPr>
              <a:t>HI3</a:t>
            </a:r>
          </a:p>
        </p:txBody>
      </p:sp>
      <p:pic>
        <p:nvPicPr>
          <p:cNvPr id="111621" name="Picture 18">
            <a:extLst>
              <a:ext uri="{FF2B5EF4-FFF2-40B4-BE49-F238E27FC236}">
                <a16:creationId xmlns:a16="http://schemas.microsoft.com/office/drawing/2014/main" id="{A4F33A03-1F31-49C3-8DF8-05EC46FD6E2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9163" y="2601913"/>
            <a:ext cx="900112"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622" name="Picture 21" descr="A close up of a logo&#10;&#10;Description automatically generated">
            <a:extLst>
              <a:ext uri="{FF2B5EF4-FFF2-40B4-BE49-F238E27FC236}">
                <a16:creationId xmlns:a16="http://schemas.microsoft.com/office/drawing/2014/main" id="{EA8A00B9-BBB3-4F69-9B21-E6FD249A838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9975" y="5029200"/>
            <a:ext cx="738188"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623" name="Picture 23" descr="A close up of a sign&#10;&#10;Description automatically generated">
            <a:extLst>
              <a:ext uri="{FF2B5EF4-FFF2-40B4-BE49-F238E27FC236}">
                <a16:creationId xmlns:a16="http://schemas.microsoft.com/office/drawing/2014/main" id="{A8D9E4FE-AFF4-4B13-9365-156B964AC44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94263" y="3836988"/>
            <a:ext cx="709612"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624" name="Picture 24" descr="A close up of a logo&#10;&#10;Description automatically generated">
            <a:extLst>
              <a:ext uri="{FF2B5EF4-FFF2-40B4-BE49-F238E27FC236}">
                <a16:creationId xmlns:a16="http://schemas.microsoft.com/office/drawing/2014/main" id="{3AC1AE0A-93BD-49B6-8012-094BE2D3A80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08538" y="1141413"/>
            <a:ext cx="760412" cy="76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0DC6BFD2-852C-4383-83AB-86DA8FE1E60F}"/>
              </a:ext>
            </a:extLst>
          </p:cNvPr>
          <p:cNvSpPr txBox="1"/>
          <p:nvPr/>
        </p:nvSpPr>
        <p:spPr>
          <a:xfrm>
            <a:off x="8619344" y="6235908"/>
            <a:ext cx="400831" cy="404735"/>
          </a:xfrm>
          <a:prstGeom prst="rect">
            <a:avLst/>
          </a:prstGeom>
          <a:solidFill>
            <a:schemeClr val="bg1"/>
          </a:solidFill>
        </p:spPr>
        <p:txBody>
          <a:bodyPr wrap="square" lIns="0" tIns="0" rIns="0" bIns="0" rtlCol="0">
            <a:noAutofit/>
          </a:bodyPr>
          <a:lstStyle/>
          <a:p>
            <a:pPr defTabSz="456758" fontAlgn="base">
              <a:spcBef>
                <a:spcPts val="1200"/>
              </a:spcBef>
            </a:pPr>
            <a:endParaRPr lang="en-US" dirty="0" err="1">
              <a:solidFill>
                <a:schemeClr val="bg2"/>
              </a:solidFill>
              <a:ea typeface="MetLife Circular Light" charset="0"/>
              <a:cs typeface="MetLife Circular Light" charset="0"/>
            </a:endParaRPr>
          </a:p>
        </p:txBody>
      </p:sp>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itle 1">
            <a:extLst>
              <a:ext uri="{FF2B5EF4-FFF2-40B4-BE49-F238E27FC236}">
                <a16:creationId xmlns:a16="http://schemas.microsoft.com/office/drawing/2014/main" id="{65117F03-EFE9-4EEA-9169-5EB985AACA8D}"/>
              </a:ext>
            </a:extLst>
          </p:cNvPr>
          <p:cNvSpPr>
            <a:spLocks noGrp="1" noChangeArrowheads="1"/>
          </p:cNvSpPr>
          <p:nvPr>
            <p:ph type="title"/>
          </p:nvPr>
        </p:nvSpPr>
        <p:spPr>
          <a:xfrm>
            <a:off x="246063" y="227013"/>
            <a:ext cx="8555037" cy="511175"/>
          </a:xfrm>
        </p:spPr>
        <p:txBody>
          <a:bodyPr/>
          <a:lstStyle/>
          <a:p>
            <a:pPr eaLnBrk="1" hangingPunct="1"/>
            <a:r>
              <a:rPr lang="en-US" altLang="en-US"/>
              <a:t>Hospital Indemnity Insurance</a:t>
            </a:r>
          </a:p>
        </p:txBody>
      </p:sp>
      <p:sp>
        <p:nvSpPr>
          <p:cNvPr id="121860" name="Text Placeholder 10">
            <a:extLst>
              <a:ext uri="{FF2B5EF4-FFF2-40B4-BE49-F238E27FC236}">
                <a16:creationId xmlns:a16="http://schemas.microsoft.com/office/drawing/2014/main" id="{CEBDDC07-7BAD-4E0C-83FD-CEF5370FFC37}"/>
              </a:ext>
            </a:extLst>
          </p:cNvPr>
          <p:cNvSpPr>
            <a:spLocks noGrp="1" noChangeArrowheads="1"/>
          </p:cNvSpPr>
          <p:nvPr>
            <p:ph type="body" sz="quarter" idx="20"/>
          </p:nvPr>
        </p:nvSpPr>
        <p:spPr>
          <a:xfrm>
            <a:off x="247650" y="725488"/>
            <a:ext cx="8555038" cy="363537"/>
          </a:xfrm>
        </p:spPr>
        <p:txBody>
          <a:bodyPr/>
          <a:lstStyle/>
          <a:p>
            <a:pPr eaLnBrk="1" hangingPunct="1">
              <a:spcBef>
                <a:spcPct val="0"/>
              </a:spcBef>
            </a:pPr>
            <a:r>
              <a:rPr lang="en-US" altLang="en-US">
                <a:cs typeface="Arial" panose="020B0604020202020204" pitchFamily="34" charset="0"/>
              </a:rPr>
              <a:t>Here are the benefit types that provide payments...</a:t>
            </a:r>
          </a:p>
        </p:txBody>
      </p:sp>
      <p:sp>
        <p:nvSpPr>
          <p:cNvPr id="33" name="Rectangle 32">
            <a:extLst>
              <a:ext uri="{FF2B5EF4-FFF2-40B4-BE49-F238E27FC236}">
                <a16:creationId xmlns:a16="http://schemas.microsoft.com/office/drawing/2014/main" id="{EE637426-9988-4AEE-9754-CEA32A351471}"/>
              </a:ext>
            </a:extLst>
          </p:cNvPr>
          <p:cNvSpPr/>
          <p:nvPr/>
        </p:nvSpPr>
        <p:spPr>
          <a:xfrm>
            <a:off x="2295525" y="2020888"/>
            <a:ext cx="1998663" cy="1049337"/>
          </a:xfrm>
          <a:prstGeom prst="rect">
            <a:avLst/>
          </a:prstGeom>
          <a:solidFill>
            <a:schemeClr val="bg1">
              <a:lumMod val="95000"/>
            </a:schemeClr>
          </a:solidFill>
          <a:ln w="12700" cap="flat" cmpd="sng" algn="ctr">
            <a:noFill/>
            <a:prstDash val="solid"/>
            <a:miter lim="800000"/>
          </a:ln>
          <a:effectLst/>
        </p:spPr>
        <p:txBody>
          <a:bodyPr lIns="109728" tIns="91440" b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stStyle>
          <a:p>
            <a:pPr marL="137160" marR="0" lvl="1" indent="-137160" algn="l" defTabSz="457200" rtl="0" eaLnBrk="1" fontAlgn="base" latinLnBrk="0" hangingPunct="1">
              <a:lnSpc>
                <a:spcPct val="100000"/>
              </a:lnSpc>
              <a:spcBef>
                <a:spcPts val="0"/>
              </a:spcBef>
              <a:spcAft>
                <a:spcPts val="100"/>
              </a:spcAft>
              <a:buClr>
                <a:srgbClr val="000000"/>
              </a:buClr>
              <a:buSzTx/>
              <a:buFont typeface="Arial" panose="020B0604020202020204" pitchFamily="34" charset="0"/>
              <a:buChar char="•"/>
              <a:tabLst/>
              <a:defRPr/>
            </a:pPr>
            <a:r>
              <a:rPr kumimoji="0" lang="en-US" sz="1000" b="0" i="0" u="none" strike="noStrike" kern="1200" cap="none" spc="0" normalizeH="0" baseline="0" noProof="0" dirty="0">
                <a:ln>
                  <a:noFill/>
                </a:ln>
                <a:solidFill>
                  <a:srgbClr val="000000"/>
                </a:solidFill>
                <a:effectLst/>
                <a:uLnTx/>
                <a:uFillTx/>
                <a:latin typeface="Arial"/>
                <a:ea typeface="+mn-ea"/>
                <a:cs typeface="+mn-cs"/>
              </a:rPr>
              <a:t>Admission</a:t>
            </a:r>
          </a:p>
          <a:p>
            <a:pPr marL="137160" marR="0" lvl="1" indent="-137160" algn="l" defTabSz="457200" rtl="0" eaLnBrk="1" fontAlgn="base" latinLnBrk="0" hangingPunct="1">
              <a:lnSpc>
                <a:spcPct val="100000"/>
              </a:lnSpc>
              <a:spcBef>
                <a:spcPts val="0"/>
              </a:spcBef>
              <a:spcAft>
                <a:spcPts val="100"/>
              </a:spcAft>
              <a:buClr>
                <a:srgbClr val="000000"/>
              </a:buClr>
              <a:buSzTx/>
              <a:buFont typeface="Arial" panose="020B0604020202020204" pitchFamily="34" charset="0"/>
              <a:buChar char="•"/>
              <a:tabLst/>
              <a:defRPr/>
            </a:pPr>
            <a:r>
              <a:rPr kumimoji="0" lang="en-US" sz="1000" b="0" i="0" u="none" strike="noStrike" kern="1200" cap="none" spc="0" normalizeH="0" baseline="0" noProof="0" dirty="0">
                <a:ln>
                  <a:noFill/>
                </a:ln>
                <a:solidFill>
                  <a:srgbClr val="000000"/>
                </a:solidFill>
                <a:effectLst/>
                <a:uLnTx/>
                <a:uFillTx/>
                <a:latin typeface="Arial"/>
                <a:ea typeface="+mn-ea"/>
                <a:cs typeface="+mn-cs"/>
              </a:rPr>
              <a:t>Confinement</a:t>
            </a:r>
          </a:p>
          <a:p>
            <a:pPr marL="137160" marR="0" lvl="1" indent="-137160" algn="l" defTabSz="457200" rtl="0" eaLnBrk="1" fontAlgn="base" latinLnBrk="0" hangingPunct="1">
              <a:lnSpc>
                <a:spcPct val="100000"/>
              </a:lnSpc>
              <a:spcBef>
                <a:spcPts val="0"/>
              </a:spcBef>
              <a:spcAft>
                <a:spcPts val="100"/>
              </a:spcAft>
              <a:buClr>
                <a:srgbClr val="000000"/>
              </a:buClr>
              <a:buSzTx/>
              <a:buFont typeface="Arial" panose="020B0604020202020204" pitchFamily="34" charset="0"/>
              <a:buChar char="•"/>
              <a:tabLst/>
              <a:defRPr/>
            </a:pPr>
            <a:r>
              <a:rPr kumimoji="0" lang="en-US" sz="1000" b="0" i="0" u="none" strike="noStrike" kern="1200" cap="none" spc="0" normalizeH="0" baseline="0" noProof="0" dirty="0">
                <a:ln>
                  <a:noFill/>
                </a:ln>
                <a:solidFill>
                  <a:srgbClr val="000000"/>
                </a:solidFill>
                <a:effectLst/>
                <a:uLnTx/>
                <a:uFillTx/>
                <a:latin typeface="Arial"/>
                <a:ea typeface="+mn-ea"/>
                <a:cs typeface="+mn-cs"/>
              </a:rPr>
              <a:t>Newborn Confinement</a:t>
            </a:r>
          </a:p>
        </p:txBody>
      </p:sp>
      <p:sp>
        <p:nvSpPr>
          <p:cNvPr id="36" name="Rectangle 35">
            <a:extLst>
              <a:ext uri="{FF2B5EF4-FFF2-40B4-BE49-F238E27FC236}">
                <a16:creationId xmlns:a16="http://schemas.microsoft.com/office/drawing/2014/main" id="{5589023D-DB04-49DF-96D7-291B38EB0E5A}"/>
              </a:ext>
            </a:extLst>
          </p:cNvPr>
          <p:cNvSpPr/>
          <p:nvPr/>
        </p:nvSpPr>
        <p:spPr>
          <a:xfrm>
            <a:off x="2292350" y="1558925"/>
            <a:ext cx="2001838" cy="444500"/>
          </a:xfrm>
          <a:prstGeom prst="rect">
            <a:avLst/>
          </a:prstGeom>
          <a:solidFill>
            <a:schemeClr val="tx2"/>
          </a:solidFill>
          <a:ln w="12700" cap="flat" cmpd="sng" algn="ctr">
            <a:noFill/>
            <a:prstDash val="solid"/>
            <a:miter lim="800000"/>
          </a:ln>
          <a:effectLst/>
        </p:spPr>
        <p:txBody>
          <a:bodyPr lIns="0" rIns="0" anchor="ctr"/>
          <a:lstStyle/>
          <a:p>
            <a:pPr marL="0" marR="0" lvl="0" indent="0" algn="ctr" defTabSz="685800" rtl="0" eaLnBrk="1" fontAlgn="auto" latinLnBrk="0" hangingPunct="1">
              <a:lnSpc>
                <a:spcPct val="100000"/>
              </a:lnSpc>
              <a:spcBef>
                <a:spcPct val="0"/>
              </a:spcBef>
              <a:spcAft>
                <a:spcPct val="0"/>
              </a:spcAft>
              <a:buClr>
                <a:srgbClr val="000000"/>
              </a:buClr>
              <a:buSzTx/>
              <a:buFontTx/>
              <a:buNone/>
              <a:tabLst/>
              <a:defRPr/>
            </a:pPr>
            <a:r>
              <a:rPr kumimoji="0" lang="en-US" sz="1200" b="1" i="0" u="none" strike="noStrike" kern="0" cap="none" spc="0" normalizeH="0" baseline="0" noProof="0" dirty="0">
                <a:ln>
                  <a:noFill/>
                </a:ln>
                <a:solidFill>
                  <a:srgbClr val="FFFFFF"/>
                </a:solidFill>
                <a:effectLst/>
                <a:uLnTx/>
                <a:uFillTx/>
                <a:latin typeface="Arial"/>
                <a:ea typeface="+mn-ea"/>
                <a:cs typeface="+mn-cs"/>
              </a:rPr>
              <a:t>Hospital – Accident and Sickness</a:t>
            </a:r>
            <a:r>
              <a:rPr kumimoji="0" lang="en-US" sz="1200" b="1" i="0" u="none" strike="noStrike" kern="0" cap="none" spc="0" normalizeH="0" baseline="30000" noProof="0" dirty="0">
                <a:ln>
                  <a:noFill/>
                </a:ln>
                <a:solidFill>
                  <a:srgbClr val="FFFFFF"/>
                </a:solidFill>
                <a:effectLst/>
                <a:uLnTx/>
                <a:uFillTx/>
                <a:latin typeface="Arial"/>
                <a:ea typeface="+mn-ea"/>
                <a:cs typeface="+mn-cs"/>
              </a:rPr>
              <a:t>HI4</a:t>
            </a:r>
          </a:p>
        </p:txBody>
      </p:sp>
      <p:sp>
        <p:nvSpPr>
          <p:cNvPr id="37" name="Rectangle 36">
            <a:extLst>
              <a:ext uri="{FF2B5EF4-FFF2-40B4-BE49-F238E27FC236}">
                <a16:creationId xmlns:a16="http://schemas.microsoft.com/office/drawing/2014/main" id="{8B3FEC22-1BE9-4C67-A1F7-1C8E5CBC77A3}"/>
              </a:ext>
            </a:extLst>
          </p:cNvPr>
          <p:cNvSpPr/>
          <p:nvPr/>
        </p:nvSpPr>
        <p:spPr>
          <a:xfrm>
            <a:off x="5143500" y="2133600"/>
            <a:ext cx="1998663" cy="923925"/>
          </a:xfrm>
          <a:prstGeom prst="rect">
            <a:avLst/>
          </a:prstGeom>
          <a:solidFill>
            <a:schemeClr val="bg1">
              <a:lumMod val="95000"/>
            </a:schemeClr>
          </a:solidFill>
          <a:ln w="12700" cap="flat" cmpd="sng" algn="ctr">
            <a:noFill/>
            <a:prstDash val="solid"/>
            <a:miter lim="800000"/>
          </a:ln>
          <a:effectLst/>
        </p:spPr>
        <p:txBody>
          <a:bodyPr lIns="109728" tIns="91440" b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stStyle>
          <a:p>
            <a:pPr marL="137160" marR="0" lvl="1" indent="-137160" algn="l" defTabSz="457200" rtl="0" eaLnBrk="1" fontAlgn="base" latinLnBrk="0" hangingPunct="1">
              <a:lnSpc>
                <a:spcPct val="100000"/>
              </a:lnSpc>
              <a:spcBef>
                <a:spcPts val="0"/>
              </a:spcBef>
              <a:spcAft>
                <a:spcPts val="100"/>
              </a:spcAft>
              <a:buClr>
                <a:srgbClr val="000000"/>
              </a:buClr>
              <a:buSzTx/>
              <a:buFont typeface="Arial" panose="020B0604020202020204" pitchFamily="34" charset="0"/>
              <a:buChar char="•"/>
              <a:tabLst/>
              <a:defRPr/>
            </a:pPr>
            <a:r>
              <a:rPr kumimoji="0" lang="en-US" sz="1000" b="0" i="0" u="none" strike="noStrike" kern="1200" cap="none" spc="0" normalizeH="0" baseline="0" noProof="0" dirty="0">
                <a:ln>
                  <a:noFill/>
                </a:ln>
                <a:solidFill>
                  <a:srgbClr val="000000"/>
                </a:solidFill>
                <a:effectLst/>
                <a:uLnTx/>
                <a:uFillTx/>
                <a:latin typeface="Arial"/>
                <a:ea typeface="+mn-ea"/>
                <a:cs typeface="+mn-cs"/>
              </a:rPr>
              <a:t>ICU Supplemental Admission</a:t>
            </a:r>
          </a:p>
          <a:p>
            <a:pPr marL="137160" marR="0" lvl="1" indent="-137160" algn="l" defTabSz="457200" rtl="0" eaLnBrk="1" fontAlgn="base" latinLnBrk="0" hangingPunct="1">
              <a:lnSpc>
                <a:spcPct val="100000"/>
              </a:lnSpc>
              <a:spcBef>
                <a:spcPts val="0"/>
              </a:spcBef>
              <a:spcAft>
                <a:spcPts val="100"/>
              </a:spcAft>
              <a:buClr>
                <a:srgbClr val="000000"/>
              </a:buClr>
              <a:buSzTx/>
              <a:buFont typeface="Arial" panose="020B0604020202020204" pitchFamily="34" charset="0"/>
              <a:buChar char="•"/>
              <a:tabLst/>
              <a:defRPr/>
            </a:pPr>
            <a:r>
              <a:rPr kumimoji="0" lang="en-US" sz="1000" b="0" i="0" u="none" strike="noStrike" kern="1200" cap="none" spc="0" normalizeH="0" baseline="0" noProof="0" dirty="0">
                <a:ln>
                  <a:noFill/>
                </a:ln>
                <a:solidFill>
                  <a:srgbClr val="000000"/>
                </a:solidFill>
                <a:effectLst/>
                <a:uLnTx/>
                <a:uFillTx/>
                <a:latin typeface="Arial"/>
                <a:ea typeface="+mn-ea"/>
                <a:cs typeface="+mn-cs"/>
              </a:rPr>
              <a:t>ICU Supplemental Confinement</a:t>
            </a:r>
            <a:endParaRPr kumimoji="0" lang="en-US" altLang="ja-JP" sz="1000" b="0" i="0" u="none" strike="noStrike" kern="1200" cap="none" spc="0" normalizeH="0" baseline="0" noProof="0" dirty="0">
              <a:ln>
                <a:noFill/>
              </a:ln>
              <a:solidFill>
                <a:srgbClr val="000000"/>
              </a:solidFill>
              <a:effectLst/>
              <a:uLnTx/>
              <a:uFillTx/>
              <a:latin typeface="Arial"/>
              <a:ea typeface="+mn-ea"/>
              <a:cs typeface="+mn-cs"/>
              <a:sym typeface="Monotype Sorts" pitchFamily="2" charset="2"/>
            </a:endParaRPr>
          </a:p>
        </p:txBody>
      </p:sp>
      <p:sp>
        <p:nvSpPr>
          <p:cNvPr id="38" name="Rectangle 37">
            <a:extLst>
              <a:ext uri="{FF2B5EF4-FFF2-40B4-BE49-F238E27FC236}">
                <a16:creationId xmlns:a16="http://schemas.microsoft.com/office/drawing/2014/main" id="{E575D79C-F2B5-493F-A227-1DC889BAD654}"/>
              </a:ext>
            </a:extLst>
          </p:cNvPr>
          <p:cNvSpPr/>
          <p:nvPr/>
        </p:nvSpPr>
        <p:spPr>
          <a:xfrm>
            <a:off x="5143500" y="1558925"/>
            <a:ext cx="2001838" cy="561975"/>
          </a:xfrm>
          <a:prstGeom prst="rect">
            <a:avLst/>
          </a:prstGeom>
          <a:solidFill>
            <a:schemeClr val="accent1"/>
          </a:solidFill>
          <a:ln w="12700" cap="flat" cmpd="sng" algn="ctr">
            <a:noFill/>
            <a:prstDash val="solid"/>
            <a:miter lim="800000"/>
          </a:ln>
          <a:effectLst/>
        </p:spPr>
        <p:txBody>
          <a:bodyPr lIns="0" rIns="0" anchor="ctr"/>
          <a:lstStyle/>
          <a:p>
            <a:pPr marL="0" marR="0" lvl="0" indent="0" algn="ctr" defTabSz="685800" rtl="0" eaLnBrk="1" fontAlgn="auto" latinLnBrk="0" hangingPunct="1">
              <a:lnSpc>
                <a:spcPct val="100000"/>
              </a:lnSpc>
              <a:spcBef>
                <a:spcPct val="0"/>
              </a:spcBef>
              <a:spcAft>
                <a:spcPct val="0"/>
              </a:spcAft>
              <a:buClr>
                <a:srgbClr val="000000"/>
              </a:buClr>
              <a:buSzTx/>
              <a:buFontTx/>
              <a:buNone/>
              <a:tabLst/>
              <a:defRPr/>
            </a:pPr>
            <a:r>
              <a:rPr kumimoji="0" lang="en-US" sz="1200" b="1" i="0" u="none" strike="noStrike" kern="0" cap="none" spc="0" normalizeH="0" baseline="0" noProof="0" dirty="0">
                <a:ln>
                  <a:noFill/>
                </a:ln>
                <a:solidFill>
                  <a:srgbClr val="FFFFFF"/>
                </a:solidFill>
                <a:effectLst/>
                <a:uLnTx/>
                <a:uFillTx/>
                <a:latin typeface="Arial"/>
                <a:ea typeface="+mn-ea"/>
                <a:cs typeface="+mn-cs"/>
              </a:rPr>
              <a:t>Intensive Care Unit Coverage – Accident and Sickness</a:t>
            </a:r>
            <a:r>
              <a:rPr kumimoji="0" lang="en-US" sz="1200" b="1" i="0" u="none" strike="noStrike" kern="0" cap="none" spc="0" normalizeH="0" baseline="30000" noProof="0" dirty="0">
                <a:ln>
                  <a:noFill/>
                </a:ln>
                <a:solidFill>
                  <a:srgbClr val="FFFFFF"/>
                </a:solidFill>
                <a:effectLst/>
                <a:uLnTx/>
                <a:uFillTx/>
                <a:latin typeface="Arial"/>
                <a:ea typeface="+mn-ea"/>
                <a:cs typeface="+mn-cs"/>
              </a:rPr>
              <a:t>HI4</a:t>
            </a:r>
          </a:p>
        </p:txBody>
      </p:sp>
      <p:pic>
        <p:nvPicPr>
          <p:cNvPr id="121869" name="Picture 44">
            <a:extLst>
              <a:ext uri="{FF2B5EF4-FFF2-40B4-BE49-F238E27FC236}">
                <a16:creationId xmlns:a16="http://schemas.microsoft.com/office/drawing/2014/main" id="{87833433-35A2-41CA-9DBD-B474E64D26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7953" y="3559970"/>
            <a:ext cx="449263"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1870" name="Picture 53">
            <a:extLst>
              <a:ext uri="{FF2B5EF4-FFF2-40B4-BE49-F238E27FC236}">
                <a16:creationId xmlns:a16="http://schemas.microsoft.com/office/drawing/2014/main" id="{804ADC3E-ADAB-4791-9665-4820A15EBE9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5450" y="1549400"/>
            <a:ext cx="482600"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1871" name="Picture 54">
            <a:extLst>
              <a:ext uri="{FF2B5EF4-FFF2-40B4-BE49-F238E27FC236}">
                <a16:creationId xmlns:a16="http://schemas.microsoft.com/office/drawing/2014/main" id="{EF90C67B-17EF-413E-A1E4-D6888B7F463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24375" y="1555750"/>
            <a:ext cx="523875"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ctangle 18">
            <a:extLst>
              <a:ext uri="{FF2B5EF4-FFF2-40B4-BE49-F238E27FC236}">
                <a16:creationId xmlns:a16="http://schemas.microsoft.com/office/drawing/2014/main" id="{2EF256AE-000C-4253-86F6-A694BD3917BE}"/>
              </a:ext>
            </a:extLst>
          </p:cNvPr>
          <p:cNvSpPr/>
          <p:nvPr/>
        </p:nvSpPr>
        <p:spPr>
          <a:xfrm>
            <a:off x="3847679" y="3873500"/>
            <a:ext cx="1998662" cy="841113"/>
          </a:xfrm>
          <a:prstGeom prst="rect">
            <a:avLst/>
          </a:prstGeom>
          <a:solidFill>
            <a:schemeClr val="bg1">
              <a:lumMod val="95000"/>
            </a:schemeClr>
          </a:solidFill>
          <a:ln w="12700" cap="flat" cmpd="sng" algn="ctr">
            <a:noFill/>
            <a:prstDash val="solid"/>
            <a:miter lim="800000"/>
          </a:ln>
          <a:effectLst/>
        </p:spPr>
        <p:txBody>
          <a:bodyPr lIns="109728" tIns="91440" b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stStyle>
          <a:p>
            <a:pPr marL="137160" marR="0" lvl="1" indent="-137160" algn="l" defTabSz="457200" rtl="0" eaLnBrk="1" fontAlgn="base" latinLnBrk="0" hangingPunct="1">
              <a:lnSpc>
                <a:spcPct val="100000"/>
              </a:lnSpc>
              <a:spcBef>
                <a:spcPts val="0"/>
              </a:spcBef>
              <a:spcAft>
                <a:spcPts val="100"/>
              </a:spcAft>
              <a:buClr>
                <a:srgbClr val="000000"/>
              </a:buClr>
              <a:buSzTx/>
              <a:buFont typeface="Arial" panose="020B0604020202020204" pitchFamily="34" charset="0"/>
              <a:buChar char="•"/>
              <a:tabLst/>
              <a:defRPr/>
            </a:pPr>
            <a:r>
              <a:rPr kumimoji="0" lang="en-US" sz="1000" b="0" i="0" u="none" strike="noStrike" kern="1200" cap="none" spc="0" normalizeH="0" baseline="0" noProof="0" dirty="0">
                <a:ln>
                  <a:noFill/>
                </a:ln>
                <a:solidFill>
                  <a:srgbClr val="000000"/>
                </a:solidFill>
                <a:effectLst/>
                <a:uLnTx/>
                <a:uFillTx/>
                <a:latin typeface="Arial"/>
                <a:ea typeface="+mn-ea"/>
                <a:cs typeface="+mn-cs"/>
              </a:rPr>
              <a:t>Health Screening Benefit</a:t>
            </a:r>
            <a:r>
              <a:rPr kumimoji="0" lang="en-US" sz="1000" b="0" i="0" u="none" strike="noStrike" kern="1200" cap="none" spc="0" normalizeH="0" baseline="30000" noProof="0" dirty="0">
                <a:ln>
                  <a:noFill/>
                </a:ln>
                <a:solidFill>
                  <a:srgbClr val="000000"/>
                </a:solidFill>
                <a:effectLst/>
                <a:uLnTx/>
                <a:uFillTx/>
                <a:latin typeface="Arial"/>
                <a:ea typeface="+mn-ea"/>
                <a:cs typeface="+mn-cs"/>
              </a:rPr>
              <a:t>HI6</a:t>
            </a:r>
          </a:p>
          <a:p>
            <a:pPr marL="137160" marR="0" lvl="1" indent="-137160" algn="l" defTabSz="457200" rtl="0" eaLnBrk="1" fontAlgn="base" latinLnBrk="0" hangingPunct="1">
              <a:lnSpc>
                <a:spcPct val="100000"/>
              </a:lnSpc>
              <a:spcBef>
                <a:spcPts val="0"/>
              </a:spcBef>
              <a:spcAft>
                <a:spcPts val="100"/>
              </a:spcAft>
              <a:buClr>
                <a:srgbClr val="000000"/>
              </a:buClr>
              <a:buSzTx/>
              <a:buFont typeface="Arial" panose="020B0604020202020204" pitchFamily="34" charset="0"/>
              <a:buChar char="•"/>
              <a:tabLst/>
              <a:defRPr/>
            </a:pPr>
            <a:endParaRPr kumimoji="0" lang="en-US" altLang="ja-JP" sz="1000" b="0" i="0" u="none" strike="noStrike" kern="1200" cap="none" spc="0" normalizeH="0" baseline="0" noProof="0" dirty="0">
              <a:ln>
                <a:noFill/>
              </a:ln>
              <a:solidFill>
                <a:srgbClr val="000000"/>
              </a:solidFill>
              <a:effectLst/>
              <a:uLnTx/>
              <a:uFillTx/>
              <a:latin typeface="Arial"/>
              <a:ea typeface="+mn-ea"/>
              <a:cs typeface="+mn-cs"/>
              <a:sym typeface="Monotype Sorts" pitchFamily="2" charset="2"/>
            </a:endParaRPr>
          </a:p>
        </p:txBody>
      </p:sp>
      <p:sp>
        <p:nvSpPr>
          <p:cNvPr id="20" name="Rectangle 19">
            <a:extLst>
              <a:ext uri="{FF2B5EF4-FFF2-40B4-BE49-F238E27FC236}">
                <a16:creationId xmlns:a16="http://schemas.microsoft.com/office/drawing/2014/main" id="{F0963805-2217-4261-BACC-88434995827E}"/>
              </a:ext>
            </a:extLst>
          </p:cNvPr>
          <p:cNvSpPr/>
          <p:nvPr/>
        </p:nvSpPr>
        <p:spPr>
          <a:xfrm>
            <a:off x="3844504" y="3429000"/>
            <a:ext cx="2001837" cy="444500"/>
          </a:xfrm>
          <a:prstGeom prst="rect">
            <a:avLst/>
          </a:prstGeom>
          <a:solidFill>
            <a:schemeClr val="accent2"/>
          </a:solidFill>
          <a:ln w="12700" cap="flat" cmpd="sng" algn="ctr">
            <a:noFill/>
            <a:prstDash val="solid"/>
            <a:miter lim="800000"/>
          </a:ln>
          <a:effectLst/>
        </p:spPr>
        <p:txBody>
          <a:bodyPr lIns="0" rIns="0" anchor="ctr"/>
          <a:lstStyle/>
          <a:p>
            <a:pPr marL="0" marR="0" lvl="0" indent="0" algn="ctr" defTabSz="685800" rtl="0" eaLnBrk="1" fontAlgn="auto" latinLnBrk="0" hangingPunct="1">
              <a:lnSpc>
                <a:spcPct val="100000"/>
              </a:lnSpc>
              <a:spcBef>
                <a:spcPct val="0"/>
              </a:spcBef>
              <a:spcAft>
                <a:spcPct val="0"/>
              </a:spcAft>
              <a:buClr>
                <a:srgbClr val="000000"/>
              </a:buClr>
              <a:buSzTx/>
              <a:buFontTx/>
              <a:buNone/>
              <a:tabLst/>
              <a:defRPr/>
            </a:pPr>
            <a:r>
              <a:rPr kumimoji="0" lang="en-US" sz="1200" b="1" i="0" u="none" strike="noStrike" kern="0" cap="none" spc="0" normalizeH="0" baseline="0" noProof="0" dirty="0">
                <a:ln>
                  <a:noFill/>
                </a:ln>
                <a:solidFill>
                  <a:srgbClr val="000000"/>
                </a:solidFill>
                <a:effectLst/>
                <a:uLnTx/>
                <a:uFillTx/>
                <a:latin typeface="Arial"/>
                <a:ea typeface="+mn-ea"/>
                <a:cs typeface="+mn-cs"/>
              </a:rPr>
              <a:t>Other Benefits</a:t>
            </a:r>
            <a:endParaRPr kumimoji="0" lang="en-US" sz="1200" b="1" i="0" u="none" strike="noStrike" kern="0" cap="none" spc="0" normalizeH="0" baseline="30000" noProof="0" dirty="0">
              <a:ln>
                <a:noFill/>
              </a:ln>
              <a:solidFill>
                <a:srgbClr val="000000"/>
              </a:solidFill>
              <a:effectLst/>
              <a:uLnTx/>
              <a:uFillTx/>
              <a:latin typeface="Arial"/>
              <a:ea typeface="+mn-ea"/>
              <a:cs typeface="+mn-cs"/>
            </a:endParaRPr>
          </a:p>
        </p:txBody>
      </p:sp>
      <p:sp>
        <p:nvSpPr>
          <p:cNvPr id="2" name="TextBox 1">
            <a:extLst>
              <a:ext uri="{FF2B5EF4-FFF2-40B4-BE49-F238E27FC236}">
                <a16:creationId xmlns:a16="http://schemas.microsoft.com/office/drawing/2014/main" id="{5DBB093F-3582-4517-B1D2-47FFDBA4F657}"/>
              </a:ext>
            </a:extLst>
          </p:cNvPr>
          <p:cNvSpPr txBox="1"/>
          <p:nvPr/>
        </p:nvSpPr>
        <p:spPr>
          <a:xfrm>
            <a:off x="1845578" y="6316910"/>
            <a:ext cx="4269996" cy="363537"/>
          </a:xfrm>
          <a:prstGeom prst="rect">
            <a:avLst/>
          </a:prstGeom>
          <a:solidFill>
            <a:schemeClr val="bg1"/>
          </a:solidFill>
        </p:spPr>
        <p:txBody>
          <a:bodyPr wrap="square" lIns="0" tIns="0" rIns="0" bIns="0" rtlCol="0">
            <a:noAutofit/>
          </a:bodyPr>
          <a:lstStyle/>
          <a:p>
            <a:pPr defTabSz="456758" fontAlgn="base">
              <a:spcBef>
                <a:spcPts val="1200"/>
              </a:spcBef>
            </a:pPr>
            <a:endParaRPr lang="en-US" dirty="0" err="1">
              <a:solidFill>
                <a:schemeClr val="bg2"/>
              </a:solidFill>
              <a:ea typeface="MetLife Circular Light" charset="0"/>
              <a:cs typeface="MetLife Circular Light" charset="0"/>
            </a:endParaRPr>
          </a:p>
        </p:txBody>
      </p:sp>
      <p:sp>
        <p:nvSpPr>
          <p:cNvPr id="3" name="TextBox 2">
            <a:extLst>
              <a:ext uri="{FF2B5EF4-FFF2-40B4-BE49-F238E27FC236}">
                <a16:creationId xmlns:a16="http://schemas.microsoft.com/office/drawing/2014/main" id="{6B642E1F-D3AF-4DC0-94D1-4853C53ADABC}"/>
              </a:ext>
            </a:extLst>
          </p:cNvPr>
          <p:cNvSpPr txBox="1"/>
          <p:nvPr/>
        </p:nvSpPr>
        <p:spPr>
          <a:xfrm>
            <a:off x="8665828" y="6316910"/>
            <a:ext cx="360726" cy="314077"/>
          </a:xfrm>
          <a:prstGeom prst="rect">
            <a:avLst/>
          </a:prstGeom>
          <a:solidFill>
            <a:schemeClr val="bg1"/>
          </a:solidFill>
        </p:spPr>
        <p:txBody>
          <a:bodyPr wrap="square" lIns="0" tIns="0" rIns="0" bIns="0" rtlCol="0">
            <a:noAutofit/>
          </a:bodyPr>
          <a:lstStyle/>
          <a:p>
            <a:pPr defTabSz="456758" fontAlgn="base">
              <a:spcBef>
                <a:spcPts val="1200"/>
              </a:spcBef>
            </a:pPr>
            <a:endParaRPr lang="en-US" dirty="0" err="1">
              <a:solidFill>
                <a:schemeClr val="bg2"/>
              </a:solidFill>
              <a:ea typeface="MetLife Circular Light" charset="0"/>
              <a:cs typeface="MetLife Circular Light" charset="0"/>
            </a:endParaRPr>
          </a:p>
        </p:txBody>
      </p:sp>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 name="Table 30">
            <a:extLst>
              <a:ext uri="{FF2B5EF4-FFF2-40B4-BE49-F238E27FC236}">
                <a16:creationId xmlns:a16="http://schemas.microsoft.com/office/drawing/2014/main" id="{8D1DFA19-588E-4C54-A560-B800C5F83CC5}"/>
              </a:ext>
            </a:extLst>
          </p:cNvPr>
          <p:cNvGraphicFramePr>
            <a:graphicFrameLocks noGrp="1"/>
          </p:cNvGraphicFramePr>
          <p:nvPr>
            <p:extLst>
              <p:ext uri="{D42A27DB-BD31-4B8C-83A1-F6EECF244321}">
                <p14:modId xmlns:p14="http://schemas.microsoft.com/office/powerpoint/2010/main" val="2784220301"/>
              </p:ext>
            </p:extLst>
          </p:nvPr>
        </p:nvGraphicFramePr>
        <p:xfrm>
          <a:off x="396875" y="4211638"/>
          <a:ext cx="8328026" cy="858837"/>
        </p:xfrm>
        <a:graphic>
          <a:graphicData uri="http://schemas.openxmlformats.org/drawingml/2006/table">
            <a:tbl>
              <a:tblPr firstRow="1" bandRow="1">
                <a:effectLst/>
              </a:tblPr>
              <a:tblGrid>
                <a:gridCol w="2477382">
                  <a:extLst>
                    <a:ext uri="{9D8B030D-6E8A-4147-A177-3AD203B41FA5}">
                      <a16:colId xmlns:a16="http://schemas.microsoft.com/office/drawing/2014/main" val="20000"/>
                    </a:ext>
                  </a:extLst>
                </a:gridCol>
                <a:gridCol w="2925322">
                  <a:extLst>
                    <a:ext uri="{9D8B030D-6E8A-4147-A177-3AD203B41FA5}">
                      <a16:colId xmlns:a16="http://schemas.microsoft.com/office/drawing/2014/main" val="20001"/>
                    </a:ext>
                  </a:extLst>
                </a:gridCol>
                <a:gridCol w="2925322">
                  <a:extLst>
                    <a:ext uri="{9D8B030D-6E8A-4147-A177-3AD203B41FA5}">
                      <a16:colId xmlns:a16="http://schemas.microsoft.com/office/drawing/2014/main" val="20002"/>
                    </a:ext>
                  </a:extLst>
                </a:gridCol>
              </a:tblGrid>
              <a:tr h="858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mn-lt"/>
                          <a:ea typeface="+mn-ea"/>
                          <a:cs typeface="+mn-cs"/>
                        </a:rPr>
                        <a:t>Health Screening Benefit</a:t>
                      </a:r>
                      <a:r>
                        <a:rPr kumimoji="0" lang="en-US" sz="1000" b="1" i="0" u="none" strike="noStrike" kern="1200" cap="none" spc="0" normalizeH="0" baseline="30000" noProof="0" dirty="0">
                          <a:ln>
                            <a:noFill/>
                          </a:ln>
                          <a:solidFill>
                            <a:srgbClr val="000000"/>
                          </a:solidFill>
                          <a:effectLst/>
                          <a:uLnTx/>
                          <a:uFillTx/>
                          <a:latin typeface="+mn-lt"/>
                          <a:ea typeface="+mn-ea"/>
                          <a:cs typeface="+mn-cs"/>
                        </a:rPr>
                        <a:t>HI6</a:t>
                      </a:r>
                      <a:endParaRPr kumimoji="0" lang="en-US" sz="1000" b="1" i="1" u="none" strike="noStrike" kern="1200" cap="none" spc="0" normalizeH="0" baseline="30000" noProof="0" dirty="0">
                        <a:ln>
                          <a:noFill/>
                        </a:ln>
                        <a:solidFill>
                          <a:srgbClr val="000000"/>
                        </a:solidFill>
                        <a:effectLst/>
                        <a:uLnTx/>
                        <a:uFillTx/>
                        <a:latin typeface="+mn-lt"/>
                        <a:ea typeface="+mn-ea"/>
                        <a:cs typeface="+mn-cs"/>
                      </a:endParaRPr>
                    </a:p>
                    <a:p>
                      <a:endParaRPr lang="en-US" sz="1000" b="0" i="1" dirty="0">
                        <a:solidFill>
                          <a:schemeClr val="tx1"/>
                        </a:solidFill>
                        <a:latin typeface="+mn-lt"/>
                      </a:endParaRPr>
                    </a:p>
                  </a:txBody>
                  <a:tcPr marL="91436" marR="91436" marT="45710" marB="4571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mn-lt"/>
                          <a:ea typeface="+mn-ea"/>
                          <a:cs typeface="+mn-cs"/>
                        </a:rPr>
                        <a:t>$50 </a:t>
                      </a:r>
                      <a:r>
                        <a:rPr kumimoji="0" lang="en-US" sz="1000" b="0" i="0" u="none" strike="noStrike" kern="1200" cap="none" spc="0" normalizeH="0" baseline="0" noProof="0" dirty="0">
                          <a:ln>
                            <a:noFill/>
                          </a:ln>
                          <a:solidFill>
                            <a:srgbClr val="000000"/>
                          </a:solidFill>
                          <a:effectLst/>
                          <a:uLnTx/>
                          <a:uFillTx/>
                          <a:latin typeface="+mn-lt"/>
                          <a:ea typeface="+mn-ea"/>
                          <a:cs typeface="+mn-cs"/>
                        </a:rPr>
                        <a:t>once a year</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1000" b="0" kern="1200" baseline="0" dirty="0">
                        <a:solidFill>
                          <a:schemeClr val="tx1"/>
                        </a:solidFill>
                        <a:effectLst/>
                        <a:latin typeface="+mn-lt"/>
                        <a:ea typeface="+mn-ea"/>
                        <a:cs typeface="+mn-cs"/>
                      </a:endParaRPr>
                    </a:p>
                  </a:txBody>
                  <a:tcPr marL="91436" marR="91436" marT="45710" marB="4571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mn-lt"/>
                          <a:ea typeface="+mn-ea"/>
                          <a:cs typeface="+mn-cs"/>
                        </a:rPr>
                        <a:t>$50 </a:t>
                      </a:r>
                      <a:r>
                        <a:rPr kumimoji="0" lang="en-US" sz="1000" b="0" i="0" u="none" strike="noStrike" kern="1200" cap="none" spc="0" normalizeH="0" baseline="0" noProof="0" dirty="0">
                          <a:ln>
                            <a:noFill/>
                          </a:ln>
                          <a:solidFill>
                            <a:srgbClr val="000000"/>
                          </a:solidFill>
                          <a:effectLst/>
                          <a:uLnTx/>
                          <a:uFillTx/>
                          <a:latin typeface="+mn-lt"/>
                          <a:ea typeface="+mn-ea"/>
                          <a:cs typeface="+mn-cs"/>
                        </a:rPr>
                        <a:t>once a year</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1000" b="0" kern="1200" baseline="0" dirty="0">
                        <a:solidFill>
                          <a:schemeClr val="tx1"/>
                        </a:solidFill>
                        <a:effectLst/>
                        <a:latin typeface="+mn-lt"/>
                        <a:ea typeface="+mn-ea"/>
                        <a:cs typeface="+mn-cs"/>
                      </a:endParaRPr>
                    </a:p>
                  </a:txBody>
                  <a:tcPr marL="91436" marR="91436" marT="45710" marB="4571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E4E5E5"/>
                    </a:solidFill>
                  </a:tcPr>
                </a:tc>
                <a:extLst>
                  <a:ext uri="{0D108BD9-81ED-4DB2-BD59-A6C34878D82A}">
                    <a16:rowId xmlns:a16="http://schemas.microsoft.com/office/drawing/2014/main" val="10000"/>
                  </a:ext>
                </a:extLst>
              </a:tr>
            </a:tbl>
          </a:graphicData>
        </a:graphic>
      </p:graphicFrame>
      <p:graphicFrame>
        <p:nvGraphicFramePr>
          <p:cNvPr id="30" name="Table 29">
            <a:extLst>
              <a:ext uri="{FF2B5EF4-FFF2-40B4-BE49-F238E27FC236}">
                <a16:creationId xmlns:a16="http://schemas.microsoft.com/office/drawing/2014/main" id="{5D410A5D-19B1-4EBE-A380-60CE67BF4A71}"/>
              </a:ext>
            </a:extLst>
          </p:cNvPr>
          <p:cNvGraphicFramePr>
            <a:graphicFrameLocks noGrp="1"/>
          </p:cNvGraphicFramePr>
          <p:nvPr>
            <p:extLst>
              <p:ext uri="{D42A27DB-BD31-4B8C-83A1-F6EECF244321}">
                <p14:modId xmlns:p14="http://schemas.microsoft.com/office/powerpoint/2010/main" val="112233929"/>
              </p:ext>
            </p:extLst>
          </p:nvPr>
        </p:nvGraphicFramePr>
        <p:xfrm>
          <a:off x="396875" y="3565525"/>
          <a:ext cx="8328026" cy="639763"/>
        </p:xfrm>
        <a:graphic>
          <a:graphicData uri="http://schemas.openxmlformats.org/drawingml/2006/table">
            <a:tbl>
              <a:tblPr firstRow="1" bandRow="1">
                <a:effectLst/>
              </a:tblPr>
              <a:tblGrid>
                <a:gridCol w="2477382">
                  <a:extLst>
                    <a:ext uri="{9D8B030D-6E8A-4147-A177-3AD203B41FA5}">
                      <a16:colId xmlns:a16="http://schemas.microsoft.com/office/drawing/2014/main" val="20000"/>
                    </a:ext>
                  </a:extLst>
                </a:gridCol>
                <a:gridCol w="2925322">
                  <a:extLst>
                    <a:ext uri="{9D8B030D-6E8A-4147-A177-3AD203B41FA5}">
                      <a16:colId xmlns:a16="http://schemas.microsoft.com/office/drawing/2014/main" val="20001"/>
                    </a:ext>
                  </a:extLst>
                </a:gridCol>
                <a:gridCol w="2925322">
                  <a:extLst>
                    <a:ext uri="{9D8B030D-6E8A-4147-A177-3AD203B41FA5}">
                      <a16:colId xmlns:a16="http://schemas.microsoft.com/office/drawing/2014/main" val="20002"/>
                    </a:ext>
                  </a:extLst>
                </a:gridCol>
              </a:tblGrid>
              <a:tr h="639763">
                <a:tc>
                  <a:txBody>
                    <a:bodyPr/>
                    <a:lstStyle/>
                    <a:p>
                      <a:r>
                        <a:rPr lang="en-US" sz="1000" b="1" dirty="0">
                          <a:solidFill>
                            <a:schemeClr val="tx1"/>
                          </a:solidFill>
                          <a:latin typeface="+mn-lt"/>
                        </a:rPr>
                        <a:t>Confinement</a:t>
                      </a:r>
                      <a:br>
                        <a:rPr lang="en-US" sz="1000" b="1" baseline="0" dirty="0">
                          <a:solidFill>
                            <a:schemeClr val="tx1"/>
                          </a:solidFill>
                          <a:latin typeface="+mn-lt"/>
                        </a:rPr>
                      </a:br>
                      <a:r>
                        <a:rPr lang="en-US" sz="1000" b="0" baseline="0" dirty="0">
                          <a:solidFill>
                            <a:schemeClr val="tx1"/>
                          </a:solidFill>
                          <a:latin typeface="+mn-lt"/>
                        </a:rPr>
                        <a:t>(per calendar year)</a:t>
                      </a:r>
                      <a:endParaRPr lang="en-US" sz="1000" b="0" i="1" dirty="0">
                        <a:solidFill>
                          <a:schemeClr val="tx1"/>
                        </a:solidFill>
                        <a:latin typeface="+mn-lt"/>
                      </a:endParaRPr>
                    </a:p>
                  </a:txBody>
                  <a:tcPr marL="91436" marR="91436" marT="45699" marB="4569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000" b="0" kern="1200" dirty="0">
                          <a:solidFill>
                            <a:schemeClr val="tx1"/>
                          </a:solidFill>
                          <a:effectLst/>
                          <a:latin typeface="+mn-lt"/>
                          <a:ea typeface="+mn-ea"/>
                          <a:cs typeface="+mn-cs"/>
                        </a:rPr>
                        <a:t>Confinement </a:t>
                      </a:r>
                      <a:r>
                        <a:rPr lang="en-US" sz="1000" b="0" kern="1200" baseline="0" dirty="0">
                          <a:solidFill>
                            <a:schemeClr val="tx1"/>
                          </a:solidFill>
                          <a:effectLst/>
                          <a:latin typeface="+mn-lt"/>
                          <a:ea typeface="+mn-ea"/>
                          <a:cs typeface="+mn-cs"/>
                        </a:rPr>
                        <a:t>–</a:t>
                      </a:r>
                      <a:r>
                        <a:rPr lang="en-US" sz="1000" b="0" kern="1200" dirty="0">
                          <a:solidFill>
                            <a:schemeClr val="tx1"/>
                          </a:solidFill>
                          <a:effectLst/>
                          <a:latin typeface="+mn-lt"/>
                          <a:ea typeface="+mn-ea"/>
                          <a:cs typeface="+mn-cs"/>
                        </a:rPr>
                        <a:t> </a:t>
                      </a:r>
                      <a:r>
                        <a:rPr lang="en-US" sz="1000" b="1" kern="1200" dirty="0">
                          <a:solidFill>
                            <a:schemeClr val="tx1"/>
                          </a:solidFill>
                          <a:effectLst/>
                          <a:latin typeface="+mn-lt"/>
                          <a:ea typeface="+mn-ea"/>
                          <a:cs typeface="+mn-cs"/>
                        </a:rPr>
                        <a:t>$50 </a:t>
                      </a:r>
                      <a:r>
                        <a:rPr lang="en-US" sz="1000" b="0" kern="1200" dirty="0">
                          <a:solidFill>
                            <a:schemeClr val="tx1"/>
                          </a:solidFill>
                          <a:effectLst/>
                          <a:latin typeface="+mn-lt"/>
                          <a:ea typeface="+mn-ea"/>
                          <a:cs typeface="+mn-cs"/>
                        </a:rPr>
                        <a:t>a day</a:t>
                      </a:r>
                      <a:r>
                        <a:rPr lang="en-US" sz="1000" b="0" kern="1200" baseline="0" dirty="0">
                          <a:solidFill>
                            <a:schemeClr val="tx1"/>
                          </a:solidFill>
                          <a:effectLst/>
                          <a:latin typeface="+mn-lt"/>
                          <a:ea typeface="+mn-ea"/>
                          <a:cs typeface="+mn-cs"/>
                        </a:rPr>
                        <a:t>, </a:t>
                      </a:r>
                      <a:r>
                        <a:rPr lang="en-US" sz="1000" b="0" kern="1200" dirty="0">
                          <a:solidFill>
                            <a:schemeClr val="tx1"/>
                          </a:solidFill>
                          <a:effectLst/>
                          <a:latin typeface="+mn-lt"/>
                          <a:ea typeface="+mn-ea"/>
                          <a:cs typeface="+mn-cs"/>
                        </a:rPr>
                        <a:t>up to</a:t>
                      </a:r>
                      <a:r>
                        <a:rPr lang="en-US" sz="1000" b="0" kern="1200" dirty="0">
                          <a:solidFill>
                            <a:srgbClr val="FF0000"/>
                          </a:solidFill>
                          <a:effectLst/>
                          <a:latin typeface="+mn-lt"/>
                          <a:ea typeface="+mn-ea"/>
                          <a:cs typeface="+mn-cs"/>
                        </a:rPr>
                        <a:t> </a:t>
                      </a:r>
                      <a:r>
                        <a:rPr lang="en-US" sz="1000" b="0" kern="1200" dirty="0">
                          <a:solidFill>
                            <a:schemeClr val="tx1"/>
                          </a:solidFill>
                          <a:effectLst/>
                          <a:latin typeface="+mn-lt"/>
                          <a:ea typeface="+mn-ea"/>
                          <a:cs typeface="+mn-cs"/>
                        </a:rPr>
                        <a:t>10</a:t>
                      </a:r>
                      <a:r>
                        <a:rPr lang="en-US" sz="1000" b="0" kern="1200" baseline="0" dirty="0">
                          <a:solidFill>
                            <a:schemeClr val="tx1"/>
                          </a:solidFill>
                          <a:effectLst/>
                          <a:latin typeface="+mn-lt"/>
                          <a:ea typeface="+mn-ea"/>
                          <a:cs typeface="+mn-cs"/>
                        </a:rPr>
                        <a:t> </a:t>
                      </a:r>
                      <a:r>
                        <a:rPr lang="en-US" sz="1000" b="0" kern="1200" dirty="0">
                          <a:solidFill>
                            <a:schemeClr val="tx1"/>
                          </a:solidFill>
                          <a:effectLst/>
                          <a:latin typeface="+mn-lt"/>
                          <a:ea typeface="+mn-ea"/>
                          <a:cs typeface="+mn-cs"/>
                        </a:rPr>
                        <a:t>day</a:t>
                      </a:r>
                      <a:r>
                        <a:rPr lang="en-US" sz="1000" b="0" kern="1200" baseline="0" dirty="0">
                          <a:solidFill>
                            <a:schemeClr val="tx1"/>
                          </a:solidFill>
                          <a:effectLst/>
                          <a:latin typeface="+mn-lt"/>
                          <a:ea typeface="+mn-ea"/>
                          <a:cs typeface="+mn-cs"/>
                        </a:rPr>
                        <a:t>s</a:t>
                      </a:r>
                      <a:r>
                        <a:rPr lang="en-US" sz="1000" b="0" kern="1200" baseline="30000" dirty="0">
                          <a:solidFill>
                            <a:schemeClr val="tx1"/>
                          </a:solidFill>
                          <a:effectLst/>
                          <a:latin typeface="+mn-lt"/>
                          <a:ea typeface="+mn-ea"/>
                          <a:cs typeface="+mn-cs"/>
                        </a:rPr>
                        <a:t>HI9</a:t>
                      </a:r>
                    </a:p>
                    <a:p>
                      <a:pPr algn="ctr"/>
                      <a:r>
                        <a:rPr lang="en-US" sz="1000" b="0" kern="1200" dirty="0">
                          <a:solidFill>
                            <a:schemeClr val="tx1"/>
                          </a:solidFill>
                          <a:effectLst/>
                          <a:latin typeface="+mn-lt"/>
                          <a:ea typeface="+mn-ea"/>
                          <a:cs typeface="+mn-cs"/>
                        </a:rPr>
                        <a:t>ICU Supplemental Confinement </a:t>
                      </a:r>
                      <a:r>
                        <a:rPr lang="en-US" sz="1000" b="0" kern="1200" baseline="0" dirty="0">
                          <a:solidFill>
                            <a:schemeClr val="tx1"/>
                          </a:solidFill>
                          <a:effectLst/>
                          <a:latin typeface="+mn-lt"/>
                          <a:ea typeface="+mn-ea"/>
                          <a:cs typeface="+mn-cs"/>
                        </a:rPr>
                        <a:t>–</a:t>
                      </a:r>
                      <a:r>
                        <a:rPr lang="en-US" sz="1000" b="0" kern="1200" dirty="0">
                          <a:solidFill>
                            <a:schemeClr val="tx1"/>
                          </a:solidFill>
                          <a:effectLst/>
                          <a:latin typeface="+mn-lt"/>
                          <a:ea typeface="+mn-ea"/>
                          <a:cs typeface="+mn-cs"/>
                        </a:rPr>
                        <a:t> </a:t>
                      </a:r>
                      <a:r>
                        <a:rPr lang="en-US" sz="1000" b="1" kern="1200" dirty="0">
                          <a:solidFill>
                            <a:schemeClr val="tx1"/>
                          </a:solidFill>
                          <a:effectLst/>
                          <a:latin typeface="+mn-lt"/>
                          <a:ea typeface="+mn-ea"/>
                          <a:cs typeface="+mn-cs"/>
                        </a:rPr>
                        <a:t>$50 </a:t>
                      </a:r>
                      <a:r>
                        <a:rPr lang="en-US" sz="1000" b="0" kern="1200" dirty="0">
                          <a:solidFill>
                            <a:schemeClr val="tx1"/>
                          </a:solidFill>
                          <a:effectLst/>
                          <a:latin typeface="+mn-lt"/>
                          <a:ea typeface="+mn-ea"/>
                          <a:cs typeface="+mn-cs"/>
                        </a:rPr>
                        <a:t>a day,</a:t>
                      </a:r>
                      <a:r>
                        <a:rPr lang="en-US" sz="1000" b="0" kern="1200" baseline="0" dirty="0">
                          <a:solidFill>
                            <a:schemeClr val="tx1"/>
                          </a:solidFill>
                          <a:effectLst/>
                          <a:latin typeface="+mn-lt"/>
                          <a:ea typeface="+mn-ea"/>
                          <a:cs typeface="+mn-cs"/>
                        </a:rPr>
                        <a:t> </a:t>
                      </a:r>
                      <a:r>
                        <a:rPr lang="en-US" sz="1000" b="0" kern="1200" dirty="0">
                          <a:solidFill>
                            <a:schemeClr val="tx1"/>
                          </a:solidFill>
                          <a:effectLst/>
                          <a:latin typeface="+mn-lt"/>
                          <a:ea typeface="+mn-ea"/>
                          <a:cs typeface="+mn-cs"/>
                        </a:rPr>
                        <a:t>up</a:t>
                      </a:r>
                      <a:r>
                        <a:rPr lang="en-US" sz="1000" b="0" kern="1200" baseline="0" dirty="0">
                          <a:solidFill>
                            <a:schemeClr val="tx1"/>
                          </a:solidFill>
                          <a:effectLst/>
                          <a:latin typeface="+mn-lt"/>
                          <a:ea typeface="+mn-ea"/>
                          <a:cs typeface="+mn-cs"/>
                        </a:rPr>
                        <a:t> to 10 days </a:t>
                      </a:r>
                      <a:endParaRPr lang="en-US" sz="1000" b="0" kern="1200" dirty="0">
                        <a:solidFill>
                          <a:schemeClr val="tx1"/>
                        </a:solidFill>
                        <a:effectLst/>
                        <a:latin typeface="+mn-lt"/>
                        <a:ea typeface="+mn-ea"/>
                        <a:cs typeface="+mn-cs"/>
                      </a:endParaRPr>
                    </a:p>
                  </a:txBody>
                  <a:tcPr marL="91436" marR="91436" marT="45699" marB="4569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kern="1200" dirty="0">
                          <a:solidFill>
                            <a:schemeClr val="tx1"/>
                          </a:solidFill>
                          <a:effectLst/>
                          <a:latin typeface="+mn-lt"/>
                          <a:ea typeface="+mn-ea"/>
                          <a:cs typeface="+mn-cs"/>
                        </a:rPr>
                        <a:t>Confinement – </a:t>
                      </a:r>
                      <a:r>
                        <a:rPr lang="en-US" sz="1000" b="1" kern="1200" dirty="0">
                          <a:solidFill>
                            <a:schemeClr val="tx1"/>
                          </a:solidFill>
                          <a:effectLst/>
                          <a:latin typeface="+mn-lt"/>
                          <a:ea typeface="+mn-ea"/>
                          <a:cs typeface="+mn-cs"/>
                        </a:rPr>
                        <a:t>$65 </a:t>
                      </a:r>
                      <a:r>
                        <a:rPr lang="en-US" sz="1000" b="0" kern="1200" dirty="0">
                          <a:solidFill>
                            <a:schemeClr val="tx1"/>
                          </a:solidFill>
                          <a:effectLst/>
                          <a:latin typeface="+mn-lt"/>
                          <a:ea typeface="+mn-ea"/>
                          <a:cs typeface="+mn-cs"/>
                        </a:rPr>
                        <a:t>a day,</a:t>
                      </a:r>
                      <a:r>
                        <a:rPr lang="en-US" sz="1000" b="0" kern="1200" baseline="0" dirty="0">
                          <a:solidFill>
                            <a:schemeClr val="tx1"/>
                          </a:solidFill>
                          <a:effectLst/>
                          <a:latin typeface="+mn-lt"/>
                          <a:ea typeface="+mn-ea"/>
                          <a:cs typeface="+mn-cs"/>
                        </a:rPr>
                        <a:t> </a:t>
                      </a:r>
                      <a:r>
                        <a:rPr lang="en-US" sz="1000" b="0" kern="1200" dirty="0">
                          <a:solidFill>
                            <a:schemeClr val="tx1"/>
                          </a:solidFill>
                          <a:effectLst/>
                          <a:latin typeface="+mn-lt"/>
                          <a:ea typeface="+mn-ea"/>
                          <a:cs typeface="+mn-cs"/>
                        </a:rPr>
                        <a:t>up to </a:t>
                      </a:r>
                      <a:r>
                        <a:rPr lang="en-US" sz="1000" b="0" kern="1200" baseline="0" dirty="0">
                          <a:solidFill>
                            <a:schemeClr val="tx1"/>
                          </a:solidFill>
                          <a:effectLst/>
                          <a:latin typeface="+mn-lt"/>
                          <a:ea typeface="+mn-ea"/>
                          <a:cs typeface="+mn-cs"/>
                        </a:rPr>
                        <a:t>10</a:t>
                      </a:r>
                      <a:r>
                        <a:rPr lang="en-US" sz="1000" b="1" kern="1200" baseline="0" dirty="0">
                          <a:solidFill>
                            <a:srgbClr val="FF0000"/>
                          </a:solidFill>
                          <a:effectLst/>
                          <a:latin typeface="+mn-lt"/>
                          <a:ea typeface="+mn-ea"/>
                          <a:cs typeface="+mn-cs"/>
                        </a:rPr>
                        <a:t> </a:t>
                      </a:r>
                      <a:r>
                        <a:rPr lang="en-US" sz="1000" b="0" kern="1200" dirty="0">
                          <a:solidFill>
                            <a:schemeClr val="tx1"/>
                          </a:solidFill>
                          <a:effectLst/>
                          <a:latin typeface="+mn-lt"/>
                          <a:ea typeface="+mn-ea"/>
                          <a:cs typeface="+mn-cs"/>
                        </a:rPr>
                        <a:t>days</a:t>
                      </a:r>
                      <a:r>
                        <a:rPr lang="en-US" sz="1000" b="0" kern="1200" baseline="30000" dirty="0">
                          <a:solidFill>
                            <a:schemeClr val="tx1"/>
                          </a:solidFill>
                          <a:effectLst/>
                          <a:latin typeface="+mn-lt"/>
                          <a:ea typeface="+mn-ea"/>
                          <a:cs typeface="+mn-cs"/>
                        </a:rPr>
                        <a:t>HI9</a:t>
                      </a:r>
                      <a:endParaRPr lang="en-US" sz="1000" b="0" kern="1200" dirty="0">
                        <a:solidFill>
                          <a:schemeClr val="tx1"/>
                        </a:solidFill>
                        <a:effectLst/>
                        <a:latin typeface="+mn-lt"/>
                        <a:ea typeface="+mn-ea"/>
                        <a:cs typeface="+mn-cs"/>
                      </a:endParaRPr>
                    </a:p>
                    <a:p>
                      <a:pPr algn="ctr"/>
                      <a:r>
                        <a:rPr lang="en-US" sz="1000" b="0" kern="1200" dirty="0">
                          <a:solidFill>
                            <a:schemeClr val="tx1"/>
                          </a:solidFill>
                          <a:effectLst/>
                          <a:latin typeface="+mn-lt"/>
                          <a:ea typeface="+mn-ea"/>
                          <a:cs typeface="+mn-cs"/>
                        </a:rPr>
                        <a:t>ICU Supplemental Confinement </a:t>
                      </a:r>
                      <a:r>
                        <a:rPr lang="en-US" sz="1000" b="0" kern="1200" baseline="0" dirty="0">
                          <a:solidFill>
                            <a:schemeClr val="tx1"/>
                          </a:solidFill>
                          <a:effectLst/>
                          <a:latin typeface="+mn-lt"/>
                          <a:ea typeface="+mn-ea"/>
                          <a:cs typeface="+mn-cs"/>
                        </a:rPr>
                        <a:t>–</a:t>
                      </a:r>
                      <a:r>
                        <a:rPr lang="en-US" sz="1000" b="0" kern="1200" dirty="0">
                          <a:solidFill>
                            <a:schemeClr val="tx1"/>
                          </a:solidFill>
                          <a:effectLst/>
                          <a:latin typeface="+mn-lt"/>
                          <a:ea typeface="+mn-ea"/>
                          <a:cs typeface="+mn-cs"/>
                        </a:rPr>
                        <a:t> </a:t>
                      </a:r>
                      <a:r>
                        <a:rPr lang="en-US" sz="1000" b="1" kern="1200" dirty="0">
                          <a:solidFill>
                            <a:schemeClr val="tx1"/>
                          </a:solidFill>
                          <a:effectLst/>
                          <a:latin typeface="+mn-lt"/>
                          <a:ea typeface="+mn-ea"/>
                          <a:cs typeface="+mn-cs"/>
                        </a:rPr>
                        <a:t>$100 </a:t>
                      </a:r>
                      <a:r>
                        <a:rPr lang="en-US" sz="1000" b="0" kern="1200" dirty="0">
                          <a:solidFill>
                            <a:schemeClr val="tx1"/>
                          </a:solidFill>
                          <a:effectLst/>
                          <a:latin typeface="+mn-lt"/>
                          <a:ea typeface="+mn-ea"/>
                          <a:cs typeface="+mn-cs"/>
                        </a:rPr>
                        <a:t>a day,</a:t>
                      </a:r>
                      <a:r>
                        <a:rPr lang="en-US" sz="1000" b="0" kern="1200" baseline="0" dirty="0">
                          <a:solidFill>
                            <a:schemeClr val="tx1"/>
                          </a:solidFill>
                          <a:effectLst/>
                          <a:latin typeface="+mn-lt"/>
                          <a:ea typeface="+mn-ea"/>
                          <a:cs typeface="+mn-cs"/>
                        </a:rPr>
                        <a:t> </a:t>
                      </a:r>
                      <a:r>
                        <a:rPr lang="en-US" sz="1000" b="0" kern="1200" dirty="0">
                          <a:solidFill>
                            <a:schemeClr val="tx1"/>
                          </a:solidFill>
                          <a:effectLst/>
                          <a:latin typeface="+mn-lt"/>
                          <a:ea typeface="+mn-ea"/>
                          <a:cs typeface="+mn-cs"/>
                        </a:rPr>
                        <a:t>up to </a:t>
                      </a:r>
                      <a:r>
                        <a:rPr lang="en-US" sz="1000" b="0" kern="1200" baseline="0" dirty="0">
                          <a:solidFill>
                            <a:schemeClr val="tx1"/>
                          </a:solidFill>
                          <a:effectLst/>
                          <a:latin typeface="+mn-lt"/>
                          <a:ea typeface="+mn-ea"/>
                          <a:cs typeface="+mn-cs"/>
                        </a:rPr>
                        <a:t>10 </a:t>
                      </a:r>
                      <a:r>
                        <a:rPr lang="en-US" sz="1000" b="0" kern="1200" dirty="0">
                          <a:solidFill>
                            <a:schemeClr val="tx1"/>
                          </a:solidFill>
                          <a:effectLst/>
                          <a:latin typeface="+mn-lt"/>
                          <a:ea typeface="+mn-ea"/>
                          <a:cs typeface="+mn-cs"/>
                        </a:rPr>
                        <a:t>days</a:t>
                      </a:r>
                    </a:p>
                  </a:txBody>
                  <a:tcPr marL="91436" marR="91436" marT="45699" marB="4569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E4E5E5"/>
                    </a:solidFill>
                  </a:tcPr>
                </a:tc>
                <a:extLst>
                  <a:ext uri="{0D108BD9-81ED-4DB2-BD59-A6C34878D82A}">
                    <a16:rowId xmlns:a16="http://schemas.microsoft.com/office/drawing/2014/main" val="10000"/>
                  </a:ext>
                </a:extLst>
              </a:tr>
            </a:tbl>
          </a:graphicData>
        </a:graphic>
      </p:graphicFrame>
      <p:graphicFrame>
        <p:nvGraphicFramePr>
          <p:cNvPr id="70" name="Table 69">
            <a:extLst>
              <a:ext uri="{FF2B5EF4-FFF2-40B4-BE49-F238E27FC236}">
                <a16:creationId xmlns:a16="http://schemas.microsoft.com/office/drawing/2014/main" id="{BC77A733-319C-44E5-869F-055477652EA0}"/>
              </a:ext>
            </a:extLst>
          </p:cNvPr>
          <p:cNvGraphicFramePr>
            <a:graphicFrameLocks noGrp="1"/>
          </p:cNvGraphicFramePr>
          <p:nvPr>
            <p:extLst>
              <p:ext uri="{D42A27DB-BD31-4B8C-83A1-F6EECF244321}">
                <p14:modId xmlns:p14="http://schemas.microsoft.com/office/powerpoint/2010/main" val="720585988"/>
              </p:ext>
            </p:extLst>
          </p:nvPr>
        </p:nvGraphicFramePr>
        <p:xfrm>
          <a:off x="396875" y="2925763"/>
          <a:ext cx="8328026" cy="639762"/>
        </p:xfrm>
        <a:graphic>
          <a:graphicData uri="http://schemas.openxmlformats.org/drawingml/2006/table">
            <a:tbl>
              <a:tblPr firstRow="1" bandRow="1">
                <a:effectLst/>
              </a:tblPr>
              <a:tblGrid>
                <a:gridCol w="2477382">
                  <a:extLst>
                    <a:ext uri="{9D8B030D-6E8A-4147-A177-3AD203B41FA5}">
                      <a16:colId xmlns:a16="http://schemas.microsoft.com/office/drawing/2014/main" val="20000"/>
                    </a:ext>
                  </a:extLst>
                </a:gridCol>
                <a:gridCol w="2925322">
                  <a:extLst>
                    <a:ext uri="{9D8B030D-6E8A-4147-A177-3AD203B41FA5}">
                      <a16:colId xmlns:a16="http://schemas.microsoft.com/office/drawing/2014/main" val="20001"/>
                    </a:ext>
                  </a:extLst>
                </a:gridCol>
                <a:gridCol w="2925322">
                  <a:extLst>
                    <a:ext uri="{9D8B030D-6E8A-4147-A177-3AD203B41FA5}">
                      <a16:colId xmlns:a16="http://schemas.microsoft.com/office/drawing/2014/main" val="20002"/>
                    </a:ext>
                  </a:extLst>
                </a:gridCol>
              </a:tblGrid>
              <a:tr h="639762">
                <a:tc>
                  <a:txBody>
                    <a:bodyPr/>
                    <a:lstStyle/>
                    <a:p>
                      <a:r>
                        <a:rPr lang="en-US" sz="1000" b="1" dirty="0">
                          <a:solidFill>
                            <a:schemeClr val="tx1"/>
                          </a:solidFill>
                          <a:latin typeface="+mn-lt"/>
                        </a:rPr>
                        <a:t>Admission</a:t>
                      </a:r>
                      <a:br>
                        <a:rPr lang="en-US" sz="1000" b="1" dirty="0">
                          <a:solidFill>
                            <a:schemeClr val="tx1"/>
                          </a:solidFill>
                          <a:latin typeface="+mn-lt"/>
                        </a:rPr>
                      </a:br>
                      <a:endParaRPr lang="en-US" sz="1000" b="0" i="1" dirty="0">
                        <a:solidFill>
                          <a:schemeClr val="tx1"/>
                        </a:solidFill>
                        <a:latin typeface="+mn-lt"/>
                      </a:endParaRPr>
                    </a:p>
                  </a:txBody>
                  <a:tcPr marL="91436" marR="91436" marT="45699" marB="4569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000" b="0" kern="1200" dirty="0">
                          <a:solidFill>
                            <a:schemeClr val="tx1"/>
                          </a:solidFill>
                          <a:effectLst/>
                          <a:latin typeface="+mn-lt"/>
                          <a:ea typeface="+mn-ea"/>
                          <a:cs typeface="+mn-cs"/>
                        </a:rPr>
                        <a:t>Admission</a:t>
                      </a:r>
                      <a:r>
                        <a:rPr lang="en-US" sz="1000" b="0" kern="1200" baseline="0" dirty="0">
                          <a:solidFill>
                            <a:schemeClr val="tx1"/>
                          </a:solidFill>
                          <a:effectLst/>
                          <a:latin typeface="+mn-lt"/>
                          <a:ea typeface="+mn-ea"/>
                          <a:cs typeface="+mn-cs"/>
                        </a:rPr>
                        <a:t> –</a:t>
                      </a:r>
                      <a:r>
                        <a:rPr lang="en-US" sz="1000" b="0" kern="1200" dirty="0">
                          <a:solidFill>
                            <a:schemeClr val="tx1"/>
                          </a:solidFill>
                          <a:effectLst/>
                          <a:latin typeface="+mn-lt"/>
                          <a:ea typeface="+mn-ea"/>
                          <a:cs typeface="+mn-cs"/>
                        </a:rPr>
                        <a:t> </a:t>
                      </a:r>
                      <a:r>
                        <a:rPr lang="en-US" sz="1000" b="1" kern="1200" dirty="0">
                          <a:solidFill>
                            <a:schemeClr val="tx1"/>
                          </a:solidFill>
                          <a:effectLst/>
                          <a:latin typeface="+mn-lt"/>
                          <a:ea typeface="+mn-ea"/>
                          <a:cs typeface="+mn-cs"/>
                        </a:rPr>
                        <a:t>$500</a:t>
                      </a:r>
                      <a:r>
                        <a:rPr lang="en-US" sz="1000" b="0" kern="1200" dirty="0">
                          <a:solidFill>
                            <a:schemeClr val="tx1"/>
                          </a:solidFill>
                          <a:effectLst/>
                          <a:latin typeface="+mn-lt"/>
                          <a:ea typeface="+mn-ea"/>
                          <a:cs typeface="+mn-cs"/>
                        </a:rPr>
                        <a:t> 1 x per calendar year</a:t>
                      </a:r>
                    </a:p>
                    <a:p>
                      <a:pPr algn="ctr"/>
                      <a:r>
                        <a:rPr lang="en-US" sz="1000" b="0" kern="1200" dirty="0">
                          <a:solidFill>
                            <a:schemeClr val="tx1"/>
                          </a:solidFill>
                          <a:effectLst/>
                          <a:latin typeface="+mn-lt"/>
                          <a:ea typeface="+mn-ea"/>
                          <a:cs typeface="+mn-cs"/>
                        </a:rPr>
                        <a:t>ICU Supplemental Admission </a:t>
                      </a:r>
                      <a:r>
                        <a:rPr lang="en-US" sz="1000" b="0" kern="1200" baseline="0" dirty="0">
                          <a:solidFill>
                            <a:schemeClr val="tx1"/>
                          </a:solidFill>
                          <a:effectLst/>
                          <a:latin typeface="+mn-lt"/>
                          <a:ea typeface="+mn-ea"/>
                          <a:cs typeface="+mn-cs"/>
                        </a:rPr>
                        <a:t>–</a:t>
                      </a:r>
                      <a:r>
                        <a:rPr lang="en-US" sz="1000" b="0" kern="1200" dirty="0">
                          <a:solidFill>
                            <a:schemeClr val="tx1"/>
                          </a:solidFill>
                          <a:effectLst/>
                          <a:latin typeface="+mn-lt"/>
                          <a:ea typeface="+mn-ea"/>
                          <a:cs typeface="+mn-cs"/>
                        </a:rPr>
                        <a:t> </a:t>
                      </a:r>
                      <a:r>
                        <a:rPr lang="en-US" sz="1000" b="1" kern="1200" dirty="0">
                          <a:solidFill>
                            <a:schemeClr val="tx1"/>
                          </a:solidFill>
                          <a:effectLst/>
                          <a:latin typeface="+mn-lt"/>
                          <a:ea typeface="+mn-ea"/>
                          <a:cs typeface="+mn-cs"/>
                        </a:rPr>
                        <a:t>$50 </a:t>
                      </a:r>
                      <a:r>
                        <a:rPr lang="en-US" sz="1000" b="0" kern="1200" dirty="0">
                          <a:solidFill>
                            <a:schemeClr val="tx1"/>
                          </a:solidFill>
                          <a:effectLst/>
                          <a:latin typeface="+mn-lt"/>
                          <a:ea typeface="+mn-ea"/>
                          <a:cs typeface="+mn-cs"/>
                        </a:rPr>
                        <a:t>1 x  per calendar</a:t>
                      </a:r>
                      <a:r>
                        <a:rPr lang="en-US" sz="1000" b="0" kern="1200" baseline="0" dirty="0">
                          <a:solidFill>
                            <a:schemeClr val="tx1"/>
                          </a:solidFill>
                          <a:effectLst/>
                          <a:latin typeface="+mn-lt"/>
                          <a:ea typeface="+mn-ea"/>
                          <a:cs typeface="+mn-cs"/>
                        </a:rPr>
                        <a:t> year</a:t>
                      </a:r>
                      <a:endParaRPr lang="en-US" sz="1000" b="0" kern="1200" dirty="0">
                        <a:solidFill>
                          <a:schemeClr val="tx1"/>
                        </a:solidFill>
                        <a:effectLst/>
                        <a:latin typeface="+mn-lt"/>
                        <a:ea typeface="+mn-ea"/>
                        <a:cs typeface="+mn-cs"/>
                      </a:endParaRPr>
                    </a:p>
                  </a:txBody>
                  <a:tcPr marL="91436" marR="91436" marT="45699" marB="4569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algn="ctr"/>
                      <a:r>
                        <a:rPr lang="en-US" sz="1000" b="0" kern="1200" dirty="0">
                          <a:solidFill>
                            <a:schemeClr val="tx1"/>
                          </a:solidFill>
                          <a:effectLst/>
                          <a:latin typeface="+mn-lt"/>
                          <a:ea typeface="+mn-ea"/>
                          <a:cs typeface="+mn-cs"/>
                        </a:rPr>
                        <a:t>Admission </a:t>
                      </a:r>
                      <a:r>
                        <a:rPr lang="en-US" sz="1000" b="0" kern="1200" baseline="0" dirty="0">
                          <a:solidFill>
                            <a:schemeClr val="tx1"/>
                          </a:solidFill>
                          <a:effectLst/>
                          <a:latin typeface="+mn-lt"/>
                          <a:ea typeface="+mn-ea"/>
                          <a:cs typeface="+mn-cs"/>
                        </a:rPr>
                        <a:t>–</a:t>
                      </a:r>
                      <a:r>
                        <a:rPr lang="en-US" sz="1000" b="0" kern="1200" dirty="0">
                          <a:solidFill>
                            <a:schemeClr val="tx1"/>
                          </a:solidFill>
                          <a:effectLst/>
                          <a:latin typeface="+mn-lt"/>
                          <a:ea typeface="+mn-ea"/>
                          <a:cs typeface="+mn-cs"/>
                        </a:rPr>
                        <a:t> </a:t>
                      </a:r>
                      <a:r>
                        <a:rPr lang="en-US" sz="1000" b="1" kern="1200" dirty="0">
                          <a:solidFill>
                            <a:schemeClr val="tx1"/>
                          </a:solidFill>
                          <a:effectLst/>
                          <a:latin typeface="+mn-lt"/>
                          <a:ea typeface="+mn-ea"/>
                          <a:cs typeface="+mn-cs"/>
                        </a:rPr>
                        <a:t>$1,000 1 x </a:t>
                      </a:r>
                      <a:r>
                        <a:rPr lang="en-US" sz="1000" b="0" kern="1200" dirty="0">
                          <a:solidFill>
                            <a:schemeClr val="tx1"/>
                          </a:solidFill>
                          <a:effectLst/>
                          <a:latin typeface="+mn-lt"/>
                          <a:ea typeface="+mn-ea"/>
                          <a:cs typeface="+mn-cs"/>
                        </a:rPr>
                        <a:t>per calendar year</a:t>
                      </a:r>
                    </a:p>
                    <a:p>
                      <a:pPr algn="ctr"/>
                      <a:r>
                        <a:rPr lang="en-US" sz="1000" b="0" kern="1200" dirty="0">
                          <a:solidFill>
                            <a:schemeClr val="tx1"/>
                          </a:solidFill>
                          <a:effectLst/>
                          <a:latin typeface="+mn-lt"/>
                          <a:ea typeface="+mn-ea"/>
                          <a:cs typeface="+mn-cs"/>
                        </a:rPr>
                        <a:t>ICU Supplemental Admission – </a:t>
                      </a:r>
                      <a:r>
                        <a:rPr lang="en-US" sz="1000" b="1" kern="1200" dirty="0">
                          <a:solidFill>
                            <a:schemeClr val="tx1"/>
                          </a:solidFill>
                          <a:effectLst/>
                          <a:latin typeface="+mn-lt"/>
                          <a:ea typeface="+mn-ea"/>
                          <a:cs typeface="+mn-cs"/>
                        </a:rPr>
                        <a:t>$100</a:t>
                      </a:r>
                      <a:r>
                        <a:rPr lang="en-US" sz="1000" b="0" kern="1200" dirty="0">
                          <a:solidFill>
                            <a:schemeClr val="tx1"/>
                          </a:solidFill>
                          <a:effectLst/>
                          <a:latin typeface="+mn-lt"/>
                          <a:ea typeface="+mn-ea"/>
                          <a:cs typeface="+mn-cs"/>
                        </a:rPr>
                        <a:t> 1 x per calendar year</a:t>
                      </a:r>
                    </a:p>
                  </a:txBody>
                  <a:tcPr marL="91436" marR="91436" marT="45699" marB="4569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E4E5E5"/>
                    </a:solidFill>
                  </a:tcPr>
                </a:tc>
                <a:extLst>
                  <a:ext uri="{0D108BD9-81ED-4DB2-BD59-A6C34878D82A}">
                    <a16:rowId xmlns:a16="http://schemas.microsoft.com/office/drawing/2014/main" val="10000"/>
                  </a:ext>
                </a:extLst>
              </a:tr>
            </a:tbl>
          </a:graphicData>
        </a:graphic>
      </p:graphicFrame>
      <p:graphicFrame>
        <p:nvGraphicFramePr>
          <p:cNvPr id="65" name="Table 64">
            <a:extLst>
              <a:ext uri="{FF2B5EF4-FFF2-40B4-BE49-F238E27FC236}">
                <a16:creationId xmlns:a16="http://schemas.microsoft.com/office/drawing/2014/main" id="{B0F7D062-ABE0-47DC-86FE-739BF557F9FF}"/>
              </a:ext>
            </a:extLst>
          </p:cNvPr>
          <p:cNvGraphicFramePr>
            <a:graphicFrameLocks noGrp="1"/>
          </p:cNvGraphicFramePr>
          <p:nvPr/>
        </p:nvGraphicFramePr>
        <p:xfrm>
          <a:off x="396875" y="2651125"/>
          <a:ext cx="8328025" cy="274638"/>
        </p:xfrm>
        <a:graphic>
          <a:graphicData uri="http://schemas.openxmlformats.org/drawingml/2006/table">
            <a:tbl>
              <a:tblPr firstRow="1" bandRow="1">
                <a:effectLst/>
              </a:tblPr>
              <a:tblGrid>
                <a:gridCol w="8328025">
                  <a:extLst>
                    <a:ext uri="{9D8B030D-6E8A-4147-A177-3AD203B41FA5}">
                      <a16:colId xmlns:a16="http://schemas.microsoft.com/office/drawing/2014/main" val="20000"/>
                    </a:ext>
                  </a:extLst>
                </a:gridCol>
              </a:tblGrid>
              <a:tr h="274638">
                <a:tc>
                  <a:txBody>
                    <a:bodyPr/>
                    <a:lstStyle/>
                    <a:p>
                      <a:r>
                        <a:rPr lang="en-US" sz="1100" b="1" dirty="0">
                          <a:solidFill>
                            <a:schemeClr val="bg1"/>
                          </a:solidFill>
                          <a:latin typeface="+mn-lt"/>
                        </a:rPr>
                        <a:t>Hospital Coverage (Accident and Sickness</a:t>
                      </a:r>
                      <a:r>
                        <a:rPr lang="en-US" sz="1100" b="1" baseline="30000" dirty="0">
                          <a:solidFill>
                            <a:schemeClr val="bg1"/>
                          </a:solidFill>
                          <a:latin typeface="+mn-lt"/>
                        </a:rPr>
                        <a:t>HI4</a:t>
                      </a:r>
                      <a:r>
                        <a:rPr lang="en-US" sz="1100" b="1" dirty="0">
                          <a:solidFill>
                            <a:schemeClr val="bg1"/>
                          </a:solidFill>
                          <a:latin typeface="+mn-lt"/>
                        </a:rPr>
                        <a:t>)</a:t>
                      </a:r>
                      <a:endParaRPr lang="en-US" sz="1100" b="0" i="1" dirty="0">
                        <a:solidFill>
                          <a:schemeClr val="bg1"/>
                        </a:solidFill>
                        <a:latin typeface="+mn-lt"/>
                      </a:endParaRPr>
                    </a:p>
                  </a:txBody>
                  <a:tcPr marL="91430" marR="91430" marT="45773" marB="4577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extLst>
                  <a:ext uri="{0D108BD9-81ED-4DB2-BD59-A6C34878D82A}">
                    <a16:rowId xmlns:a16="http://schemas.microsoft.com/office/drawing/2014/main" val="10000"/>
                  </a:ext>
                </a:extLst>
              </a:tr>
            </a:tbl>
          </a:graphicData>
        </a:graphic>
      </p:graphicFrame>
      <p:sp>
        <p:nvSpPr>
          <p:cNvPr id="123923" name="Title 1">
            <a:extLst>
              <a:ext uri="{FF2B5EF4-FFF2-40B4-BE49-F238E27FC236}">
                <a16:creationId xmlns:a16="http://schemas.microsoft.com/office/drawing/2014/main" id="{FA394EF0-B533-4DFB-B3AC-3687299A99F1}"/>
              </a:ext>
            </a:extLst>
          </p:cNvPr>
          <p:cNvSpPr>
            <a:spLocks noGrp="1" noChangeArrowheads="1"/>
          </p:cNvSpPr>
          <p:nvPr>
            <p:ph type="title"/>
          </p:nvPr>
        </p:nvSpPr>
        <p:spPr>
          <a:xfrm>
            <a:off x="246063" y="227013"/>
            <a:ext cx="8555037" cy="511175"/>
          </a:xfrm>
        </p:spPr>
        <p:txBody>
          <a:bodyPr/>
          <a:lstStyle/>
          <a:p>
            <a:pPr eaLnBrk="1" hangingPunct="1"/>
            <a:r>
              <a:rPr lang="en-US" altLang="en-US" sz="2600"/>
              <a:t>Hospital Indemnity Insurance – Plan highlights</a:t>
            </a:r>
          </a:p>
        </p:txBody>
      </p:sp>
      <p:graphicFrame>
        <p:nvGraphicFramePr>
          <p:cNvPr id="88" name="Table 87">
            <a:extLst>
              <a:ext uri="{FF2B5EF4-FFF2-40B4-BE49-F238E27FC236}">
                <a16:creationId xmlns:a16="http://schemas.microsoft.com/office/drawing/2014/main" id="{B66040A8-F8F5-4F80-A6B6-BB5DAB7AD2C8}"/>
              </a:ext>
            </a:extLst>
          </p:cNvPr>
          <p:cNvGraphicFramePr>
            <a:graphicFrameLocks noGrp="1"/>
          </p:cNvGraphicFramePr>
          <p:nvPr/>
        </p:nvGraphicFramePr>
        <p:xfrm>
          <a:off x="396875" y="2193925"/>
          <a:ext cx="8328026" cy="457200"/>
        </p:xfrm>
        <a:graphic>
          <a:graphicData uri="http://schemas.openxmlformats.org/drawingml/2006/table">
            <a:tbl>
              <a:tblPr firstRow="1" bandRow="1">
                <a:effectLst/>
              </a:tblPr>
              <a:tblGrid>
                <a:gridCol w="2477382">
                  <a:extLst>
                    <a:ext uri="{9D8B030D-6E8A-4147-A177-3AD203B41FA5}">
                      <a16:colId xmlns:a16="http://schemas.microsoft.com/office/drawing/2014/main" val="20000"/>
                    </a:ext>
                  </a:extLst>
                </a:gridCol>
                <a:gridCol w="2925322">
                  <a:extLst>
                    <a:ext uri="{9D8B030D-6E8A-4147-A177-3AD203B41FA5}">
                      <a16:colId xmlns:a16="http://schemas.microsoft.com/office/drawing/2014/main" val="20001"/>
                    </a:ext>
                  </a:extLst>
                </a:gridCol>
                <a:gridCol w="2925322">
                  <a:extLst>
                    <a:ext uri="{9D8B030D-6E8A-4147-A177-3AD203B41FA5}">
                      <a16:colId xmlns:a16="http://schemas.microsoft.com/office/drawing/2014/main" val="20002"/>
                    </a:ext>
                  </a:extLst>
                </a:gridCol>
              </a:tblGrid>
              <a:tr h="45720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spcAft>
                          <a:spcPts val="300"/>
                        </a:spcAft>
                      </a:pPr>
                      <a:r>
                        <a:rPr lang="en-US" sz="1200" b="1" i="0" dirty="0">
                          <a:solidFill>
                            <a:schemeClr val="tx1"/>
                          </a:solidFill>
                          <a:latin typeface="+mn-lt"/>
                        </a:rPr>
                        <a:t>Covered Conditions</a:t>
                      </a:r>
                      <a:r>
                        <a:rPr lang="en-US" sz="1200" b="1" i="0" baseline="30000" dirty="0">
                          <a:solidFill>
                            <a:schemeClr val="tx1"/>
                          </a:solidFill>
                          <a:latin typeface="+mn-lt"/>
                        </a:rPr>
                        <a:t>HI7</a:t>
                      </a:r>
                    </a:p>
                  </a:txBody>
                  <a:tcPr marL="91430" marR="9143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1200" b="1" kern="1200" dirty="0">
                          <a:solidFill>
                            <a:schemeClr val="tx1"/>
                          </a:solidFill>
                          <a:effectLst/>
                          <a:latin typeface="+mn-lt"/>
                          <a:ea typeface="+mn-ea"/>
                          <a:cs typeface="+mn-cs"/>
                        </a:rPr>
                        <a:t>Low Plan</a:t>
                      </a:r>
                      <a:br>
                        <a:rPr lang="en-US" sz="1200" b="1" kern="1200" dirty="0">
                          <a:solidFill>
                            <a:schemeClr val="tx1"/>
                          </a:solidFill>
                          <a:effectLst/>
                          <a:latin typeface="+mn-lt"/>
                          <a:ea typeface="+mn-ea"/>
                          <a:cs typeface="+mn-cs"/>
                        </a:rPr>
                      </a:br>
                      <a:r>
                        <a:rPr lang="en-US" sz="900" b="1" kern="1200" dirty="0">
                          <a:solidFill>
                            <a:schemeClr val="tx1"/>
                          </a:solidFill>
                          <a:effectLst/>
                          <a:latin typeface="+mn-lt"/>
                          <a:ea typeface="+mn-ea"/>
                          <a:cs typeface="+mn-cs"/>
                        </a:rPr>
                        <a:t>MetLife Hospital Indemnity Pays You</a:t>
                      </a:r>
                    </a:p>
                  </a:txBody>
                  <a:tcPr marL="91430" marR="9143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1200" b="1" kern="1200" dirty="0">
                          <a:solidFill>
                            <a:schemeClr val="tx1"/>
                          </a:solidFill>
                          <a:effectLst/>
                          <a:latin typeface="+mn-lt"/>
                          <a:ea typeface="+mn-ea"/>
                          <a:cs typeface="+mn-cs"/>
                        </a:rPr>
                        <a:t>High Plan</a:t>
                      </a:r>
                    </a:p>
                    <a:p>
                      <a:pPr algn="ctr"/>
                      <a:r>
                        <a:rPr lang="en-US" sz="900" b="1" kern="1200" dirty="0">
                          <a:solidFill>
                            <a:schemeClr val="tx1"/>
                          </a:solidFill>
                          <a:effectLst/>
                          <a:latin typeface="Arial" panose="020B0604020202020204" pitchFamily="34" charset="0"/>
                          <a:ea typeface="+mn-ea"/>
                          <a:cs typeface="Arial" panose="020B0604020202020204" pitchFamily="34" charset="0"/>
                        </a:rPr>
                        <a:t>MetLife Hospital Indemnity Pays You</a:t>
                      </a:r>
                    </a:p>
                  </a:txBody>
                  <a:tcPr marL="91430" marR="9143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10000"/>
                  </a:ext>
                </a:extLst>
              </a:tr>
            </a:tbl>
          </a:graphicData>
        </a:graphic>
      </p:graphicFrame>
      <p:sp>
        <p:nvSpPr>
          <p:cNvPr id="123928" name="Text Placeholder 2">
            <a:extLst>
              <a:ext uri="{FF2B5EF4-FFF2-40B4-BE49-F238E27FC236}">
                <a16:creationId xmlns:a16="http://schemas.microsoft.com/office/drawing/2014/main" id="{D5261DD7-8DCD-4BB0-991D-3E063163CF1D}"/>
              </a:ext>
            </a:extLst>
          </p:cNvPr>
          <p:cNvSpPr>
            <a:spLocks noGrp="1" noChangeArrowheads="1"/>
          </p:cNvSpPr>
          <p:nvPr>
            <p:ph type="body" sz="quarter" idx="20"/>
          </p:nvPr>
        </p:nvSpPr>
        <p:spPr>
          <a:xfrm>
            <a:off x="247650" y="725488"/>
            <a:ext cx="8555038" cy="363537"/>
          </a:xfrm>
        </p:spPr>
        <p:txBody>
          <a:bodyPr/>
          <a:lstStyle/>
          <a:p>
            <a:pPr eaLnBrk="1" hangingPunct="1">
              <a:spcBef>
                <a:spcPct val="0"/>
              </a:spcBef>
            </a:pPr>
            <a:r>
              <a:rPr lang="en-US" altLang="en-US" dirty="0">
                <a:cs typeface="Arial" panose="020B0604020202020204" pitchFamily="34" charset="0"/>
              </a:rPr>
              <a:t>You have a choice of two plans: Low Plan and High Plan</a:t>
            </a:r>
            <a:endParaRPr lang="en-US" altLang="en-US" dirty="0">
              <a:solidFill>
                <a:srgbClr val="FF0000"/>
              </a:solidFill>
              <a:cs typeface="Arial" panose="020B0604020202020204" pitchFamily="34" charset="0"/>
            </a:endParaRPr>
          </a:p>
        </p:txBody>
      </p:sp>
      <p:pic>
        <p:nvPicPr>
          <p:cNvPr id="33" name="Picture 32">
            <a:extLst>
              <a:ext uri="{FF2B5EF4-FFF2-40B4-BE49-F238E27FC236}">
                <a16:creationId xmlns:a16="http://schemas.microsoft.com/office/drawing/2014/main" id="{F7B2C42F-D764-4E57-AAC8-288A472C52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5713" y="1428750"/>
            <a:ext cx="631825"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4" name="Group 33">
            <a:extLst>
              <a:ext uri="{FF2B5EF4-FFF2-40B4-BE49-F238E27FC236}">
                <a16:creationId xmlns:a16="http://schemas.microsoft.com/office/drawing/2014/main" id="{F43CA673-6F01-4C55-962C-CB7E585B659A}"/>
              </a:ext>
            </a:extLst>
          </p:cNvPr>
          <p:cNvGrpSpPr>
            <a:grpSpLocks noChangeAspect="1"/>
          </p:cNvGrpSpPr>
          <p:nvPr/>
        </p:nvGrpSpPr>
        <p:grpSpPr bwMode="auto">
          <a:xfrm>
            <a:off x="3937000" y="1304925"/>
            <a:ext cx="777875" cy="777875"/>
            <a:chOff x="4108147" y="804406"/>
            <a:chExt cx="927707" cy="927707"/>
          </a:xfrm>
        </p:grpSpPr>
        <p:pic>
          <p:nvPicPr>
            <p:cNvPr id="123944" name="Picture 34">
              <a:extLst>
                <a:ext uri="{FF2B5EF4-FFF2-40B4-BE49-F238E27FC236}">
                  <a16:creationId xmlns:a16="http://schemas.microsoft.com/office/drawing/2014/main" id="{455EA16E-5714-48B0-9FCF-114B9B9BC10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08147" y="804406"/>
              <a:ext cx="927707" cy="927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Rectangle 35">
              <a:extLst>
                <a:ext uri="{FF2B5EF4-FFF2-40B4-BE49-F238E27FC236}">
                  <a16:creationId xmlns:a16="http://schemas.microsoft.com/office/drawing/2014/main" id="{A301BFC7-E5A7-458F-B807-B66052660B4D}"/>
                </a:ext>
              </a:extLst>
            </p:cNvPr>
            <p:cNvSpPr/>
            <p:nvPr/>
          </p:nvSpPr>
          <p:spPr>
            <a:xfrm>
              <a:off x="4227424" y="1090292"/>
              <a:ext cx="692940" cy="3938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38" name="Rectangle 37">
              <a:extLst>
                <a:ext uri="{FF2B5EF4-FFF2-40B4-BE49-F238E27FC236}">
                  <a16:creationId xmlns:a16="http://schemas.microsoft.com/office/drawing/2014/main" id="{51EA2FC0-B3B3-4667-B689-DA1775124F8D}"/>
                </a:ext>
              </a:extLst>
            </p:cNvPr>
            <p:cNvSpPr/>
            <p:nvPr/>
          </p:nvSpPr>
          <p:spPr>
            <a:xfrm>
              <a:off x="4297475" y="1393217"/>
              <a:ext cx="115491" cy="62478"/>
            </a:xfrm>
            <a:prstGeom prst="rect">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39" name="Rectangle 38">
              <a:extLst>
                <a:ext uri="{FF2B5EF4-FFF2-40B4-BE49-F238E27FC236}">
                  <a16:creationId xmlns:a16="http://schemas.microsoft.com/office/drawing/2014/main" id="{A15C4CBD-F0A2-4DCF-A6C3-C72B9BFEE06E}"/>
                </a:ext>
              </a:extLst>
            </p:cNvPr>
            <p:cNvSpPr/>
            <p:nvPr/>
          </p:nvSpPr>
          <p:spPr>
            <a:xfrm>
              <a:off x="4437578" y="1304232"/>
              <a:ext cx="115491" cy="151462"/>
            </a:xfrm>
            <a:prstGeom prst="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40" name="Rectangle 39">
              <a:extLst>
                <a:ext uri="{FF2B5EF4-FFF2-40B4-BE49-F238E27FC236}">
                  <a16:creationId xmlns:a16="http://schemas.microsoft.com/office/drawing/2014/main" id="{6570024D-BB1E-4611-8DA9-BB37C6B8FC36}"/>
                </a:ext>
              </a:extLst>
            </p:cNvPr>
            <p:cNvSpPr/>
            <p:nvPr/>
          </p:nvSpPr>
          <p:spPr>
            <a:xfrm>
              <a:off x="4583361" y="1228501"/>
              <a:ext cx="115489" cy="227194"/>
            </a:xfrm>
            <a:prstGeom prst="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41" name="Rectangle 40">
              <a:extLst>
                <a:ext uri="{FF2B5EF4-FFF2-40B4-BE49-F238E27FC236}">
                  <a16:creationId xmlns:a16="http://schemas.microsoft.com/office/drawing/2014/main" id="{5310A1A0-D839-4D70-8C04-4BE1C59E237B}"/>
                </a:ext>
              </a:extLst>
            </p:cNvPr>
            <p:cNvSpPr/>
            <p:nvPr/>
          </p:nvSpPr>
          <p:spPr>
            <a:xfrm>
              <a:off x="4729143" y="1113011"/>
              <a:ext cx="113597" cy="342683"/>
            </a:xfrm>
            <a:prstGeom prst="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grpSp>
      <p:grpSp>
        <p:nvGrpSpPr>
          <p:cNvPr id="42" name="Group 41">
            <a:extLst>
              <a:ext uri="{FF2B5EF4-FFF2-40B4-BE49-F238E27FC236}">
                <a16:creationId xmlns:a16="http://schemas.microsoft.com/office/drawing/2014/main" id="{FADF8378-9F2C-4560-B464-118FA5F81EF0}"/>
              </a:ext>
            </a:extLst>
          </p:cNvPr>
          <p:cNvGrpSpPr>
            <a:grpSpLocks noChangeAspect="1"/>
          </p:cNvGrpSpPr>
          <p:nvPr/>
        </p:nvGrpSpPr>
        <p:grpSpPr bwMode="auto">
          <a:xfrm>
            <a:off x="6859588" y="1304925"/>
            <a:ext cx="779462" cy="777875"/>
            <a:chOff x="4108147" y="804406"/>
            <a:chExt cx="927707" cy="927707"/>
          </a:xfrm>
        </p:grpSpPr>
        <p:pic>
          <p:nvPicPr>
            <p:cNvPr id="123938" name="Picture 42">
              <a:extLst>
                <a:ext uri="{FF2B5EF4-FFF2-40B4-BE49-F238E27FC236}">
                  <a16:creationId xmlns:a16="http://schemas.microsoft.com/office/drawing/2014/main" id="{4E385782-1091-4F95-8AC0-0F1FDD63E4F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08147" y="804406"/>
              <a:ext cx="927707" cy="927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 name="Rectangle 43">
              <a:extLst>
                <a:ext uri="{FF2B5EF4-FFF2-40B4-BE49-F238E27FC236}">
                  <a16:creationId xmlns:a16="http://schemas.microsoft.com/office/drawing/2014/main" id="{A08EF184-ADD3-4BF4-9B96-40F94E65B6D8}"/>
                </a:ext>
              </a:extLst>
            </p:cNvPr>
            <p:cNvSpPr/>
            <p:nvPr/>
          </p:nvSpPr>
          <p:spPr>
            <a:xfrm>
              <a:off x="4227180" y="1090292"/>
              <a:ext cx="693420" cy="3938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45" name="Rectangle 44">
              <a:extLst>
                <a:ext uri="{FF2B5EF4-FFF2-40B4-BE49-F238E27FC236}">
                  <a16:creationId xmlns:a16="http://schemas.microsoft.com/office/drawing/2014/main" id="{E245EC90-58D9-460C-A892-00C08CBDECC8}"/>
                </a:ext>
              </a:extLst>
            </p:cNvPr>
            <p:cNvSpPr/>
            <p:nvPr/>
          </p:nvSpPr>
          <p:spPr>
            <a:xfrm>
              <a:off x="4298978" y="1393217"/>
              <a:ext cx="113365" cy="6247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46" name="Rectangle 45">
              <a:extLst>
                <a:ext uri="{FF2B5EF4-FFF2-40B4-BE49-F238E27FC236}">
                  <a16:creationId xmlns:a16="http://schemas.microsoft.com/office/drawing/2014/main" id="{28A70730-5655-4E50-AD91-D479B2C40107}"/>
                </a:ext>
              </a:extLst>
            </p:cNvPr>
            <p:cNvSpPr/>
            <p:nvPr/>
          </p:nvSpPr>
          <p:spPr>
            <a:xfrm>
              <a:off x="4438796" y="1304232"/>
              <a:ext cx="113365" cy="15146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47" name="Rectangle 46">
              <a:extLst>
                <a:ext uri="{FF2B5EF4-FFF2-40B4-BE49-F238E27FC236}">
                  <a16:creationId xmlns:a16="http://schemas.microsoft.com/office/drawing/2014/main" id="{1C37C5B0-00B0-4A58-BF97-8CD26F4C107D}"/>
                </a:ext>
              </a:extLst>
            </p:cNvPr>
            <p:cNvSpPr/>
            <p:nvPr/>
          </p:nvSpPr>
          <p:spPr>
            <a:xfrm>
              <a:off x="4584282" y="1228501"/>
              <a:ext cx="113365" cy="22719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48" name="Rectangle 47">
              <a:extLst>
                <a:ext uri="{FF2B5EF4-FFF2-40B4-BE49-F238E27FC236}">
                  <a16:creationId xmlns:a16="http://schemas.microsoft.com/office/drawing/2014/main" id="{6215D71B-9587-40B4-BE44-081D1224FA48}"/>
                </a:ext>
              </a:extLst>
            </p:cNvPr>
            <p:cNvSpPr/>
            <p:nvPr/>
          </p:nvSpPr>
          <p:spPr>
            <a:xfrm>
              <a:off x="4727878" y="1113011"/>
              <a:ext cx="115254" cy="34268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grpSp>
      <p:graphicFrame>
        <p:nvGraphicFramePr>
          <p:cNvPr id="26" name="Table 25">
            <a:extLst>
              <a:ext uri="{FF2B5EF4-FFF2-40B4-BE49-F238E27FC236}">
                <a16:creationId xmlns:a16="http://schemas.microsoft.com/office/drawing/2014/main" id="{0DB55F6E-9B76-4B4B-BA11-8EB798661B79}"/>
              </a:ext>
            </a:extLst>
          </p:cNvPr>
          <p:cNvGraphicFramePr>
            <a:graphicFrameLocks noGrp="1"/>
          </p:cNvGraphicFramePr>
          <p:nvPr>
            <p:extLst>
              <p:ext uri="{D42A27DB-BD31-4B8C-83A1-F6EECF244321}">
                <p14:modId xmlns:p14="http://schemas.microsoft.com/office/powerpoint/2010/main" val="808167703"/>
              </p:ext>
            </p:extLst>
          </p:nvPr>
        </p:nvGraphicFramePr>
        <p:xfrm>
          <a:off x="404813" y="5076825"/>
          <a:ext cx="8328026" cy="549275"/>
        </p:xfrm>
        <a:graphic>
          <a:graphicData uri="http://schemas.openxmlformats.org/drawingml/2006/table">
            <a:tbl>
              <a:tblPr firstRow="1" bandRow="1">
                <a:effectLst/>
              </a:tblPr>
              <a:tblGrid>
                <a:gridCol w="2477382">
                  <a:extLst>
                    <a:ext uri="{9D8B030D-6E8A-4147-A177-3AD203B41FA5}">
                      <a16:colId xmlns:a16="http://schemas.microsoft.com/office/drawing/2014/main" val="20000"/>
                    </a:ext>
                  </a:extLst>
                </a:gridCol>
                <a:gridCol w="2925322">
                  <a:extLst>
                    <a:ext uri="{9D8B030D-6E8A-4147-A177-3AD203B41FA5}">
                      <a16:colId xmlns:a16="http://schemas.microsoft.com/office/drawing/2014/main" val="20001"/>
                    </a:ext>
                  </a:extLst>
                </a:gridCol>
                <a:gridCol w="2925322">
                  <a:extLst>
                    <a:ext uri="{9D8B030D-6E8A-4147-A177-3AD203B41FA5}">
                      <a16:colId xmlns:a16="http://schemas.microsoft.com/office/drawing/2014/main" val="20002"/>
                    </a:ext>
                  </a:extLst>
                </a:gridCol>
              </a:tblGrid>
              <a:tr h="549275">
                <a:tc>
                  <a:txBody>
                    <a:bodyPr/>
                    <a:lstStyle/>
                    <a:p>
                      <a:r>
                        <a:rPr lang="en-US" sz="1000" b="1" dirty="0">
                          <a:solidFill>
                            <a:schemeClr val="tx1"/>
                          </a:solidFill>
                          <a:latin typeface="+mn-lt"/>
                        </a:rPr>
                        <a:t>Newborn Confinement</a:t>
                      </a:r>
                    </a:p>
                    <a:p>
                      <a:r>
                        <a:rPr lang="en-US" sz="1000" b="1" baseline="0" dirty="0">
                          <a:solidFill>
                            <a:schemeClr val="tx1"/>
                          </a:solidFill>
                          <a:latin typeface="+mn-lt"/>
                        </a:rPr>
                        <a:t>(Newborn Nursery Care)</a:t>
                      </a:r>
                      <a:br>
                        <a:rPr lang="en-US" sz="1000" b="1" baseline="0" dirty="0">
                          <a:solidFill>
                            <a:schemeClr val="tx1"/>
                          </a:solidFill>
                          <a:latin typeface="+mn-lt"/>
                        </a:rPr>
                      </a:br>
                      <a:endParaRPr lang="en-US" sz="1000" b="0" i="1" dirty="0">
                        <a:solidFill>
                          <a:schemeClr val="tx1"/>
                        </a:solidFill>
                        <a:latin typeface="+mn-lt"/>
                      </a:endParaRPr>
                    </a:p>
                  </a:txBody>
                  <a:tcPr marL="91436" marR="91436" marT="45773" marB="4577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1" kern="1200" dirty="0">
                          <a:solidFill>
                            <a:schemeClr val="tx1"/>
                          </a:solidFill>
                          <a:effectLst/>
                          <a:latin typeface="+mn-lt"/>
                          <a:ea typeface="+mn-ea"/>
                          <a:cs typeface="+mn-cs"/>
                        </a:rPr>
                        <a:t>$25 </a:t>
                      </a:r>
                      <a:r>
                        <a:rPr lang="en-US" sz="1000" b="0" kern="1200" dirty="0">
                          <a:solidFill>
                            <a:schemeClr val="tx1"/>
                          </a:solidFill>
                          <a:effectLst/>
                          <a:latin typeface="+mn-lt"/>
                          <a:ea typeface="+mn-ea"/>
                          <a:cs typeface="+mn-cs"/>
                        </a:rPr>
                        <a:t>per day, up to 2 days</a:t>
                      </a:r>
                      <a:endParaRPr lang="en-US" sz="1000" b="0" kern="1200" baseline="0" dirty="0">
                        <a:solidFill>
                          <a:schemeClr val="tx1"/>
                        </a:solidFill>
                        <a:effectLst/>
                        <a:latin typeface="+mn-lt"/>
                        <a:ea typeface="+mn-ea"/>
                        <a:cs typeface="+mn-cs"/>
                      </a:endParaRPr>
                    </a:p>
                  </a:txBody>
                  <a:tcPr marL="91436" marR="91436" marT="45773" marB="4577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1" kern="1200" dirty="0">
                          <a:solidFill>
                            <a:schemeClr val="tx1"/>
                          </a:solidFill>
                          <a:effectLst/>
                          <a:latin typeface="+mn-lt"/>
                          <a:ea typeface="+mn-ea"/>
                          <a:cs typeface="+mn-cs"/>
                        </a:rPr>
                        <a:t>$50 </a:t>
                      </a:r>
                      <a:r>
                        <a:rPr lang="en-US" sz="1000" b="0" kern="1200" dirty="0">
                          <a:solidFill>
                            <a:schemeClr val="tx1"/>
                          </a:solidFill>
                          <a:effectLst/>
                          <a:latin typeface="+mn-lt"/>
                          <a:ea typeface="+mn-ea"/>
                          <a:cs typeface="+mn-cs"/>
                        </a:rPr>
                        <a:t>per day</a:t>
                      </a:r>
                      <a:r>
                        <a:rPr lang="en-US" sz="1000" b="0" kern="1200" baseline="0" dirty="0">
                          <a:solidFill>
                            <a:schemeClr val="tx1"/>
                          </a:solidFill>
                          <a:effectLst/>
                          <a:latin typeface="+mn-lt"/>
                          <a:ea typeface="+mn-ea"/>
                          <a:cs typeface="+mn-cs"/>
                        </a:rPr>
                        <a:t>, up to 2 days</a:t>
                      </a:r>
                    </a:p>
                  </a:txBody>
                  <a:tcPr marL="91436" marR="91436" marT="45773" marB="4577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E4E5E5"/>
                    </a:solid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A97E73F5-E9D8-4858-9901-209EBAF227F7}"/>
              </a:ext>
            </a:extLst>
          </p:cNvPr>
          <p:cNvSpPr txBox="1"/>
          <p:nvPr/>
        </p:nvSpPr>
        <p:spPr>
          <a:xfrm>
            <a:off x="1887538" y="6342077"/>
            <a:ext cx="4211258" cy="288910"/>
          </a:xfrm>
          <a:prstGeom prst="rect">
            <a:avLst/>
          </a:prstGeom>
          <a:solidFill>
            <a:schemeClr val="bg1"/>
          </a:solidFill>
        </p:spPr>
        <p:txBody>
          <a:bodyPr wrap="square" lIns="0" tIns="0" rIns="0" bIns="0" rtlCol="0">
            <a:noAutofit/>
          </a:bodyPr>
          <a:lstStyle/>
          <a:p>
            <a:pPr defTabSz="456758" fontAlgn="base">
              <a:spcBef>
                <a:spcPts val="1200"/>
              </a:spcBef>
            </a:pPr>
            <a:endParaRPr lang="en-US" dirty="0" err="1">
              <a:solidFill>
                <a:schemeClr val="bg2"/>
              </a:solidFill>
              <a:ea typeface="MetLife Circular Light" charset="0"/>
              <a:cs typeface="MetLife Circular Light" charset="0"/>
            </a:endParaRPr>
          </a:p>
        </p:txBody>
      </p:sp>
      <p:sp>
        <p:nvSpPr>
          <p:cNvPr id="3" name="TextBox 2">
            <a:extLst>
              <a:ext uri="{FF2B5EF4-FFF2-40B4-BE49-F238E27FC236}">
                <a16:creationId xmlns:a16="http://schemas.microsoft.com/office/drawing/2014/main" id="{4CA53AE5-F0DE-48F0-80F8-9021A8128665}"/>
              </a:ext>
            </a:extLst>
          </p:cNvPr>
          <p:cNvSpPr txBox="1"/>
          <p:nvPr/>
        </p:nvSpPr>
        <p:spPr>
          <a:xfrm>
            <a:off x="1795244" y="6258187"/>
            <a:ext cx="4303552" cy="549275"/>
          </a:xfrm>
          <a:prstGeom prst="rect">
            <a:avLst/>
          </a:prstGeom>
          <a:solidFill>
            <a:schemeClr val="bg1"/>
          </a:solidFill>
        </p:spPr>
        <p:txBody>
          <a:bodyPr wrap="square" lIns="0" tIns="0" rIns="0" bIns="0" rtlCol="0">
            <a:noAutofit/>
          </a:bodyPr>
          <a:lstStyle/>
          <a:p>
            <a:pPr defTabSz="456758" fontAlgn="base">
              <a:spcBef>
                <a:spcPts val="1200"/>
              </a:spcBef>
            </a:pPr>
            <a:endParaRPr lang="en-US" dirty="0" err="1">
              <a:solidFill>
                <a:schemeClr val="bg2"/>
              </a:solidFill>
              <a:ea typeface="MetLife Circular Light" charset="0"/>
              <a:cs typeface="MetLife Circular Light" charset="0"/>
            </a:endParaRPr>
          </a:p>
        </p:txBody>
      </p:sp>
      <p:sp>
        <p:nvSpPr>
          <p:cNvPr id="4" name="TextBox 3">
            <a:extLst>
              <a:ext uri="{FF2B5EF4-FFF2-40B4-BE49-F238E27FC236}">
                <a16:creationId xmlns:a16="http://schemas.microsoft.com/office/drawing/2014/main" id="{4FBF8A5D-7B31-4E2A-990F-1AD31E6B0047}"/>
              </a:ext>
            </a:extLst>
          </p:cNvPr>
          <p:cNvSpPr txBox="1"/>
          <p:nvPr/>
        </p:nvSpPr>
        <p:spPr>
          <a:xfrm>
            <a:off x="8657439" y="6342077"/>
            <a:ext cx="385893" cy="288910"/>
          </a:xfrm>
          <a:prstGeom prst="rect">
            <a:avLst/>
          </a:prstGeom>
          <a:solidFill>
            <a:schemeClr val="bg1"/>
          </a:solidFill>
        </p:spPr>
        <p:txBody>
          <a:bodyPr wrap="square" lIns="0" tIns="0" rIns="0" bIns="0" rtlCol="0">
            <a:noAutofit/>
          </a:bodyPr>
          <a:lstStyle/>
          <a:p>
            <a:pPr defTabSz="456758" fontAlgn="base">
              <a:spcBef>
                <a:spcPts val="1200"/>
              </a:spcBef>
            </a:pPr>
            <a:endParaRPr lang="en-US" dirty="0" err="1">
              <a:solidFill>
                <a:schemeClr val="bg2"/>
              </a:solidFill>
              <a:ea typeface="MetLife Circular Light" charset="0"/>
              <a:cs typeface="MetLife Circular Light"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afterEffect">
                                  <p:stCondLst>
                                    <p:cond delay="250"/>
                                  </p:stCondLst>
                                  <p:childTnLst>
                                    <p:set>
                                      <p:cBhvr>
                                        <p:cTn id="6" dur="1" fill="hold">
                                          <p:stCondLst>
                                            <p:cond delay="0"/>
                                          </p:stCondLst>
                                        </p:cTn>
                                        <p:tgtEl>
                                          <p:spTgt spid="33"/>
                                        </p:tgtEl>
                                        <p:attrNameLst>
                                          <p:attrName>style.visibility</p:attrName>
                                        </p:attrNameLst>
                                      </p:cBhvr>
                                      <p:to>
                                        <p:strVal val="visible"/>
                                      </p:to>
                                    </p:set>
                                    <p:anim calcmode="lin" valueType="num">
                                      <p:cBhvr>
                                        <p:cTn id="7" dur="750" fill="hold"/>
                                        <p:tgtEl>
                                          <p:spTgt spid="33"/>
                                        </p:tgtEl>
                                        <p:attrNameLst>
                                          <p:attrName>ppt_w</p:attrName>
                                        </p:attrNameLst>
                                      </p:cBhvr>
                                      <p:tavLst>
                                        <p:tav tm="0">
                                          <p:val>
                                            <p:fltVal val="0"/>
                                          </p:val>
                                        </p:tav>
                                        <p:tav tm="100000">
                                          <p:val>
                                            <p:strVal val="#ppt_w"/>
                                          </p:val>
                                        </p:tav>
                                      </p:tavLst>
                                    </p:anim>
                                    <p:anim calcmode="lin" valueType="num">
                                      <p:cBhvr>
                                        <p:cTn id="8" dur="750" fill="hold"/>
                                        <p:tgtEl>
                                          <p:spTgt spid="33"/>
                                        </p:tgtEl>
                                        <p:attrNameLst>
                                          <p:attrName>ppt_h</p:attrName>
                                        </p:attrNameLst>
                                      </p:cBhvr>
                                      <p:tavLst>
                                        <p:tav tm="0">
                                          <p:val>
                                            <p:fltVal val="0"/>
                                          </p:val>
                                        </p:tav>
                                        <p:tav tm="100000">
                                          <p:val>
                                            <p:strVal val="#ppt_h"/>
                                          </p:val>
                                        </p:tav>
                                      </p:tavLst>
                                    </p:anim>
                                    <p:animEffect transition="in" filter="fade">
                                      <p:cBhvr>
                                        <p:cTn id="9" dur="750"/>
                                        <p:tgtEl>
                                          <p:spTgt spid="33"/>
                                        </p:tgtEl>
                                      </p:cBhvr>
                                    </p:animEffect>
                                  </p:childTnLst>
                                </p:cTn>
                              </p:par>
                              <p:par>
                                <p:cTn id="10" presetID="53" presetClass="entr" presetSubtype="16" fill="hold" nodeType="withEffect">
                                  <p:stCondLst>
                                    <p:cond delay="250"/>
                                  </p:stCondLst>
                                  <p:childTnLst>
                                    <p:set>
                                      <p:cBhvr>
                                        <p:cTn id="11" dur="1" fill="hold">
                                          <p:stCondLst>
                                            <p:cond delay="0"/>
                                          </p:stCondLst>
                                        </p:cTn>
                                        <p:tgtEl>
                                          <p:spTgt spid="34"/>
                                        </p:tgtEl>
                                        <p:attrNameLst>
                                          <p:attrName>style.visibility</p:attrName>
                                        </p:attrNameLst>
                                      </p:cBhvr>
                                      <p:to>
                                        <p:strVal val="visible"/>
                                      </p:to>
                                    </p:set>
                                    <p:anim calcmode="lin" valueType="num">
                                      <p:cBhvr>
                                        <p:cTn id="12" dur="750" fill="hold"/>
                                        <p:tgtEl>
                                          <p:spTgt spid="34"/>
                                        </p:tgtEl>
                                        <p:attrNameLst>
                                          <p:attrName>ppt_w</p:attrName>
                                        </p:attrNameLst>
                                      </p:cBhvr>
                                      <p:tavLst>
                                        <p:tav tm="0">
                                          <p:val>
                                            <p:fltVal val="0"/>
                                          </p:val>
                                        </p:tav>
                                        <p:tav tm="100000">
                                          <p:val>
                                            <p:strVal val="#ppt_w"/>
                                          </p:val>
                                        </p:tav>
                                      </p:tavLst>
                                    </p:anim>
                                    <p:anim calcmode="lin" valueType="num">
                                      <p:cBhvr>
                                        <p:cTn id="13" dur="750" fill="hold"/>
                                        <p:tgtEl>
                                          <p:spTgt spid="34"/>
                                        </p:tgtEl>
                                        <p:attrNameLst>
                                          <p:attrName>ppt_h</p:attrName>
                                        </p:attrNameLst>
                                      </p:cBhvr>
                                      <p:tavLst>
                                        <p:tav tm="0">
                                          <p:val>
                                            <p:fltVal val="0"/>
                                          </p:val>
                                        </p:tav>
                                        <p:tav tm="100000">
                                          <p:val>
                                            <p:strVal val="#ppt_h"/>
                                          </p:val>
                                        </p:tav>
                                      </p:tavLst>
                                    </p:anim>
                                    <p:animEffect transition="in" filter="fade">
                                      <p:cBhvr>
                                        <p:cTn id="14" dur="750"/>
                                        <p:tgtEl>
                                          <p:spTgt spid="34"/>
                                        </p:tgtEl>
                                      </p:cBhvr>
                                    </p:animEffect>
                                  </p:childTnLst>
                                </p:cTn>
                              </p:par>
                              <p:par>
                                <p:cTn id="15" presetID="53" presetClass="entr" presetSubtype="16" fill="hold" nodeType="withEffect">
                                  <p:stCondLst>
                                    <p:cond delay="250"/>
                                  </p:stCondLst>
                                  <p:childTnLst>
                                    <p:set>
                                      <p:cBhvr>
                                        <p:cTn id="16" dur="1" fill="hold">
                                          <p:stCondLst>
                                            <p:cond delay="0"/>
                                          </p:stCondLst>
                                        </p:cTn>
                                        <p:tgtEl>
                                          <p:spTgt spid="42"/>
                                        </p:tgtEl>
                                        <p:attrNameLst>
                                          <p:attrName>style.visibility</p:attrName>
                                        </p:attrNameLst>
                                      </p:cBhvr>
                                      <p:to>
                                        <p:strVal val="visible"/>
                                      </p:to>
                                    </p:set>
                                    <p:anim calcmode="lin" valueType="num">
                                      <p:cBhvr>
                                        <p:cTn id="17" dur="750" fill="hold"/>
                                        <p:tgtEl>
                                          <p:spTgt spid="42"/>
                                        </p:tgtEl>
                                        <p:attrNameLst>
                                          <p:attrName>ppt_w</p:attrName>
                                        </p:attrNameLst>
                                      </p:cBhvr>
                                      <p:tavLst>
                                        <p:tav tm="0">
                                          <p:val>
                                            <p:fltVal val="0"/>
                                          </p:val>
                                        </p:tav>
                                        <p:tav tm="100000">
                                          <p:val>
                                            <p:strVal val="#ppt_w"/>
                                          </p:val>
                                        </p:tav>
                                      </p:tavLst>
                                    </p:anim>
                                    <p:anim calcmode="lin" valueType="num">
                                      <p:cBhvr>
                                        <p:cTn id="18" dur="750" fill="hold"/>
                                        <p:tgtEl>
                                          <p:spTgt spid="42"/>
                                        </p:tgtEl>
                                        <p:attrNameLst>
                                          <p:attrName>ppt_h</p:attrName>
                                        </p:attrNameLst>
                                      </p:cBhvr>
                                      <p:tavLst>
                                        <p:tav tm="0">
                                          <p:val>
                                            <p:fltVal val="0"/>
                                          </p:val>
                                        </p:tav>
                                        <p:tav tm="100000">
                                          <p:val>
                                            <p:strVal val="#ppt_h"/>
                                          </p:val>
                                        </p:tav>
                                      </p:tavLst>
                                    </p:anim>
                                    <p:animEffect transition="in" filter="fade">
                                      <p:cBhvr>
                                        <p:cTn id="19" dur="750"/>
                                        <p:tgtEl>
                                          <p:spTgt spid="42"/>
                                        </p:tgtEl>
                                      </p:cBhvr>
                                    </p:animEffect>
                                  </p:childTnLst>
                                </p:cTn>
                              </p:par>
                              <p:par>
                                <p:cTn id="20" presetID="42" presetClass="entr" presetSubtype="0" fill="hold" nodeType="withEffect">
                                  <p:stCondLst>
                                    <p:cond delay="0"/>
                                  </p:stCondLst>
                                  <p:childTnLst>
                                    <p:set>
                                      <p:cBhvr>
                                        <p:cTn id="21" dur="1" fill="hold">
                                          <p:stCondLst>
                                            <p:cond delay="0"/>
                                          </p:stCondLst>
                                        </p:cTn>
                                        <p:tgtEl>
                                          <p:spTgt spid="88"/>
                                        </p:tgtEl>
                                        <p:attrNameLst>
                                          <p:attrName>style.visibility</p:attrName>
                                        </p:attrNameLst>
                                      </p:cBhvr>
                                      <p:to>
                                        <p:strVal val="visible"/>
                                      </p:to>
                                    </p:set>
                                    <p:animEffect transition="in" filter="fade">
                                      <p:cBhvr>
                                        <p:cTn id="22" dur="1000"/>
                                        <p:tgtEl>
                                          <p:spTgt spid="88"/>
                                        </p:tgtEl>
                                      </p:cBhvr>
                                    </p:animEffect>
                                    <p:anim calcmode="lin" valueType="num">
                                      <p:cBhvr>
                                        <p:cTn id="23" dur="1000" fill="hold"/>
                                        <p:tgtEl>
                                          <p:spTgt spid="88"/>
                                        </p:tgtEl>
                                        <p:attrNameLst>
                                          <p:attrName>ppt_x</p:attrName>
                                        </p:attrNameLst>
                                      </p:cBhvr>
                                      <p:tavLst>
                                        <p:tav tm="0">
                                          <p:val>
                                            <p:strVal val="#ppt_x"/>
                                          </p:val>
                                        </p:tav>
                                        <p:tav tm="100000">
                                          <p:val>
                                            <p:strVal val="#ppt_x"/>
                                          </p:val>
                                        </p:tav>
                                      </p:tavLst>
                                    </p:anim>
                                    <p:anim calcmode="lin" valueType="num">
                                      <p:cBhvr>
                                        <p:cTn id="24" dur="1000" fill="hold"/>
                                        <p:tgtEl>
                                          <p:spTgt spid="88"/>
                                        </p:tgtEl>
                                        <p:attrNameLst>
                                          <p:attrName>ppt_y</p:attrName>
                                        </p:attrNameLst>
                                      </p:cBhvr>
                                      <p:tavLst>
                                        <p:tav tm="0">
                                          <p:val>
                                            <p:strVal val="#ppt_y+.1"/>
                                          </p:val>
                                        </p:tav>
                                        <p:tav tm="100000">
                                          <p:val>
                                            <p:strVal val="#ppt_y"/>
                                          </p:val>
                                        </p:tav>
                                      </p:tavLst>
                                    </p:anim>
                                  </p:childTnLst>
                                </p:cTn>
                              </p:par>
                            </p:childTnLst>
                          </p:cTn>
                        </p:par>
                        <p:par>
                          <p:cTn id="25" fill="hold" nodeType="afterGroup">
                            <p:stCondLst>
                              <p:cond delay="1000"/>
                            </p:stCondLst>
                            <p:childTnLst>
                              <p:par>
                                <p:cTn id="26" presetID="42" presetClass="entr" presetSubtype="0" fill="hold" nodeType="afterEffect">
                                  <p:stCondLst>
                                    <p:cond delay="750"/>
                                  </p:stCondLst>
                                  <p:childTnLst>
                                    <p:set>
                                      <p:cBhvr>
                                        <p:cTn id="27" dur="1" fill="hold">
                                          <p:stCondLst>
                                            <p:cond delay="0"/>
                                          </p:stCondLst>
                                        </p:cTn>
                                        <p:tgtEl>
                                          <p:spTgt spid="65"/>
                                        </p:tgtEl>
                                        <p:attrNameLst>
                                          <p:attrName>style.visibility</p:attrName>
                                        </p:attrNameLst>
                                      </p:cBhvr>
                                      <p:to>
                                        <p:strVal val="visible"/>
                                      </p:to>
                                    </p:set>
                                    <p:animEffect transition="in" filter="fade">
                                      <p:cBhvr>
                                        <p:cTn id="28" dur="1000"/>
                                        <p:tgtEl>
                                          <p:spTgt spid="65"/>
                                        </p:tgtEl>
                                      </p:cBhvr>
                                    </p:animEffect>
                                    <p:anim calcmode="lin" valueType="num">
                                      <p:cBhvr>
                                        <p:cTn id="29" dur="1000" fill="hold"/>
                                        <p:tgtEl>
                                          <p:spTgt spid="65"/>
                                        </p:tgtEl>
                                        <p:attrNameLst>
                                          <p:attrName>ppt_x</p:attrName>
                                        </p:attrNameLst>
                                      </p:cBhvr>
                                      <p:tavLst>
                                        <p:tav tm="0">
                                          <p:val>
                                            <p:strVal val="#ppt_x"/>
                                          </p:val>
                                        </p:tav>
                                        <p:tav tm="100000">
                                          <p:val>
                                            <p:strVal val="#ppt_x"/>
                                          </p:val>
                                        </p:tav>
                                      </p:tavLst>
                                    </p:anim>
                                    <p:anim calcmode="lin" valueType="num">
                                      <p:cBhvr>
                                        <p:cTn id="30" dur="1000" fill="hold"/>
                                        <p:tgtEl>
                                          <p:spTgt spid="65"/>
                                        </p:tgtEl>
                                        <p:attrNameLst>
                                          <p:attrName>ppt_y</p:attrName>
                                        </p:attrNameLst>
                                      </p:cBhvr>
                                      <p:tavLst>
                                        <p:tav tm="0">
                                          <p:val>
                                            <p:strVal val="#ppt_y+.1"/>
                                          </p:val>
                                        </p:tav>
                                        <p:tav tm="100000">
                                          <p:val>
                                            <p:strVal val="#ppt_y"/>
                                          </p:val>
                                        </p:tav>
                                      </p:tavLst>
                                    </p:anim>
                                  </p:childTnLst>
                                </p:cTn>
                              </p:par>
                            </p:childTnLst>
                          </p:cTn>
                        </p:par>
                        <p:par>
                          <p:cTn id="31" fill="hold" nodeType="afterGroup">
                            <p:stCondLst>
                              <p:cond delay="2750"/>
                            </p:stCondLst>
                            <p:childTnLst>
                              <p:par>
                                <p:cTn id="32" presetID="42" presetClass="entr" presetSubtype="0" fill="hold" nodeType="afterEffect">
                                  <p:stCondLst>
                                    <p:cond delay="750"/>
                                  </p:stCondLst>
                                  <p:childTnLst>
                                    <p:set>
                                      <p:cBhvr>
                                        <p:cTn id="33" dur="1" fill="hold">
                                          <p:stCondLst>
                                            <p:cond delay="0"/>
                                          </p:stCondLst>
                                        </p:cTn>
                                        <p:tgtEl>
                                          <p:spTgt spid="70"/>
                                        </p:tgtEl>
                                        <p:attrNameLst>
                                          <p:attrName>style.visibility</p:attrName>
                                        </p:attrNameLst>
                                      </p:cBhvr>
                                      <p:to>
                                        <p:strVal val="visible"/>
                                      </p:to>
                                    </p:set>
                                    <p:animEffect transition="in" filter="fade">
                                      <p:cBhvr>
                                        <p:cTn id="34" dur="1000"/>
                                        <p:tgtEl>
                                          <p:spTgt spid="70"/>
                                        </p:tgtEl>
                                      </p:cBhvr>
                                    </p:animEffect>
                                    <p:anim calcmode="lin" valueType="num">
                                      <p:cBhvr>
                                        <p:cTn id="35" dur="1000" fill="hold"/>
                                        <p:tgtEl>
                                          <p:spTgt spid="70"/>
                                        </p:tgtEl>
                                        <p:attrNameLst>
                                          <p:attrName>ppt_x</p:attrName>
                                        </p:attrNameLst>
                                      </p:cBhvr>
                                      <p:tavLst>
                                        <p:tav tm="0">
                                          <p:val>
                                            <p:strVal val="#ppt_x"/>
                                          </p:val>
                                        </p:tav>
                                        <p:tav tm="100000">
                                          <p:val>
                                            <p:strVal val="#ppt_x"/>
                                          </p:val>
                                        </p:tav>
                                      </p:tavLst>
                                    </p:anim>
                                    <p:anim calcmode="lin" valueType="num">
                                      <p:cBhvr>
                                        <p:cTn id="36" dur="1000" fill="hold"/>
                                        <p:tgtEl>
                                          <p:spTgt spid="70"/>
                                        </p:tgtEl>
                                        <p:attrNameLst>
                                          <p:attrName>ppt_y</p:attrName>
                                        </p:attrNameLst>
                                      </p:cBhvr>
                                      <p:tavLst>
                                        <p:tav tm="0">
                                          <p:val>
                                            <p:strVal val="#ppt_y+.1"/>
                                          </p:val>
                                        </p:tav>
                                        <p:tav tm="100000">
                                          <p:val>
                                            <p:strVal val="#ppt_y"/>
                                          </p:val>
                                        </p:tav>
                                      </p:tavLst>
                                    </p:anim>
                                  </p:childTnLst>
                                </p:cTn>
                              </p:par>
                            </p:childTnLst>
                          </p:cTn>
                        </p:par>
                        <p:par>
                          <p:cTn id="37" fill="hold" nodeType="afterGroup">
                            <p:stCondLst>
                              <p:cond delay="4500"/>
                            </p:stCondLst>
                            <p:childTnLst>
                              <p:par>
                                <p:cTn id="38" presetID="42" presetClass="entr" presetSubtype="0" fill="hold" nodeType="afterEffect">
                                  <p:stCondLst>
                                    <p:cond delay="750"/>
                                  </p:stCondLst>
                                  <p:childTnLst>
                                    <p:set>
                                      <p:cBhvr>
                                        <p:cTn id="39" dur="1" fill="hold">
                                          <p:stCondLst>
                                            <p:cond delay="0"/>
                                          </p:stCondLst>
                                        </p:cTn>
                                        <p:tgtEl>
                                          <p:spTgt spid="30"/>
                                        </p:tgtEl>
                                        <p:attrNameLst>
                                          <p:attrName>style.visibility</p:attrName>
                                        </p:attrNameLst>
                                      </p:cBhvr>
                                      <p:to>
                                        <p:strVal val="visible"/>
                                      </p:to>
                                    </p:set>
                                    <p:animEffect transition="in" filter="fade">
                                      <p:cBhvr>
                                        <p:cTn id="40" dur="1000"/>
                                        <p:tgtEl>
                                          <p:spTgt spid="30"/>
                                        </p:tgtEl>
                                      </p:cBhvr>
                                    </p:animEffect>
                                    <p:anim calcmode="lin" valueType="num">
                                      <p:cBhvr>
                                        <p:cTn id="41" dur="1000" fill="hold"/>
                                        <p:tgtEl>
                                          <p:spTgt spid="30"/>
                                        </p:tgtEl>
                                        <p:attrNameLst>
                                          <p:attrName>ppt_x</p:attrName>
                                        </p:attrNameLst>
                                      </p:cBhvr>
                                      <p:tavLst>
                                        <p:tav tm="0">
                                          <p:val>
                                            <p:strVal val="#ppt_x"/>
                                          </p:val>
                                        </p:tav>
                                        <p:tav tm="100000">
                                          <p:val>
                                            <p:strVal val="#ppt_x"/>
                                          </p:val>
                                        </p:tav>
                                      </p:tavLst>
                                    </p:anim>
                                    <p:anim calcmode="lin" valueType="num">
                                      <p:cBhvr>
                                        <p:cTn id="42" dur="1000" fill="hold"/>
                                        <p:tgtEl>
                                          <p:spTgt spid="30"/>
                                        </p:tgtEl>
                                        <p:attrNameLst>
                                          <p:attrName>ppt_y</p:attrName>
                                        </p:attrNameLst>
                                      </p:cBhvr>
                                      <p:tavLst>
                                        <p:tav tm="0">
                                          <p:val>
                                            <p:strVal val="#ppt_y+.1"/>
                                          </p:val>
                                        </p:tav>
                                        <p:tav tm="100000">
                                          <p:val>
                                            <p:strVal val="#ppt_y"/>
                                          </p:val>
                                        </p:tav>
                                      </p:tavLst>
                                    </p:anim>
                                  </p:childTnLst>
                                </p:cTn>
                              </p:par>
                            </p:childTnLst>
                          </p:cTn>
                        </p:par>
                        <p:par>
                          <p:cTn id="43" fill="hold" nodeType="afterGroup">
                            <p:stCondLst>
                              <p:cond delay="6250"/>
                            </p:stCondLst>
                            <p:childTnLst>
                              <p:par>
                                <p:cTn id="44" presetID="42" presetClass="entr" presetSubtype="0" fill="hold" nodeType="afterEffect">
                                  <p:stCondLst>
                                    <p:cond delay="750"/>
                                  </p:stCondLst>
                                  <p:childTnLst>
                                    <p:set>
                                      <p:cBhvr>
                                        <p:cTn id="45" dur="1" fill="hold">
                                          <p:stCondLst>
                                            <p:cond delay="0"/>
                                          </p:stCondLst>
                                        </p:cTn>
                                        <p:tgtEl>
                                          <p:spTgt spid="31"/>
                                        </p:tgtEl>
                                        <p:attrNameLst>
                                          <p:attrName>style.visibility</p:attrName>
                                        </p:attrNameLst>
                                      </p:cBhvr>
                                      <p:to>
                                        <p:strVal val="visible"/>
                                      </p:to>
                                    </p:set>
                                    <p:animEffect transition="in" filter="fade">
                                      <p:cBhvr>
                                        <p:cTn id="46" dur="1000"/>
                                        <p:tgtEl>
                                          <p:spTgt spid="31"/>
                                        </p:tgtEl>
                                      </p:cBhvr>
                                    </p:animEffect>
                                    <p:anim calcmode="lin" valueType="num">
                                      <p:cBhvr>
                                        <p:cTn id="47" dur="1000" fill="hold"/>
                                        <p:tgtEl>
                                          <p:spTgt spid="31"/>
                                        </p:tgtEl>
                                        <p:attrNameLst>
                                          <p:attrName>ppt_x</p:attrName>
                                        </p:attrNameLst>
                                      </p:cBhvr>
                                      <p:tavLst>
                                        <p:tav tm="0">
                                          <p:val>
                                            <p:strVal val="#ppt_x"/>
                                          </p:val>
                                        </p:tav>
                                        <p:tav tm="100000">
                                          <p:val>
                                            <p:strVal val="#ppt_x"/>
                                          </p:val>
                                        </p:tav>
                                      </p:tavLst>
                                    </p:anim>
                                    <p:anim calcmode="lin" valueType="num">
                                      <p:cBhvr>
                                        <p:cTn id="48" dur="1000" fill="hold"/>
                                        <p:tgtEl>
                                          <p:spTgt spid="31"/>
                                        </p:tgtEl>
                                        <p:attrNameLst>
                                          <p:attrName>ppt_y</p:attrName>
                                        </p:attrNameLst>
                                      </p:cBhvr>
                                      <p:tavLst>
                                        <p:tav tm="0">
                                          <p:val>
                                            <p:strVal val="#ppt_y+.1"/>
                                          </p:val>
                                        </p:tav>
                                        <p:tav tm="100000">
                                          <p:val>
                                            <p:strVal val="#ppt_y"/>
                                          </p:val>
                                        </p:tav>
                                      </p:tavLst>
                                    </p:anim>
                                  </p:childTnLst>
                                </p:cTn>
                              </p:par>
                            </p:childTnLst>
                          </p:cTn>
                        </p:par>
                        <p:par>
                          <p:cTn id="49" fill="hold" nodeType="afterGroup">
                            <p:stCondLst>
                              <p:cond delay="8000"/>
                            </p:stCondLst>
                            <p:childTnLst>
                              <p:par>
                                <p:cTn id="50" presetID="42" presetClass="entr" presetSubtype="0" fill="hold" nodeType="afterEffect">
                                  <p:stCondLst>
                                    <p:cond delay="75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1000"/>
                                        <p:tgtEl>
                                          <p:spTgt spid="26"/>
                                        </p:tgtEl>
                                      </p:cBhvr>
                                    </p:animEffect>
                                    <p:anim calcmode="lin" valueType="num">
                                      <p:cBhvr>
                                        <p:cTn id="53" dur="1000" fill="hold"/>
                                        <p:tgtEl>
                                          <p:spTgt spid="26"/>
                                        </p:tgtEl>
                                        <p:attrNameLst>
                                          <p:attrName>ppt_x</p:attrName>
                                        </p:attrNameLst>
                                      </p:cBhvr>
                                      <p:tavLst>
                                        <p:tav tm="0">
                                          <p:val>
                                            <p:strVal val="#ppt_x"/>
                                          </p:val>
                                        </p:tav>
                                        <p:tav tm="100000">
                                          <p:val>
                                            <p:strVal val="#ppt_x"/>
                                          </p:val>
                                        </p:tav>
                                      </p:tavLst>
                                    </p:anim>
                                    <p:anim calcmode="lin" valueType="num">
                                      <p:cBhvr>
                                        <p:cTn id="54"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person standing in a room&#10;&#10;Description generated with very high confidence">
            <a:extLst>
              <a:ext uri="{FF2B5EF4-FFF2-40B4-BE49-F238E27FC236}">
                <a16:creationId xmlns:a16="http://schemas.microsoft.com/office/drawing/2014/main" id="{7D0C0097-2D42-47A5-BFEE-E5000B2B8C87}"/>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t="5193" b="6254"/>
          <a:stretch/>
        </p:blipFill>
        <p:spPr>
          <a:xfrm>
            <a:off x="-2" y="1515614"/>
            <a:ext cx="3943349" cy="2933341"/>
          </a:xfrm>
          <a:prstGeom prst="rect">
            <a:avLst/>
          </a:prstGeom>
        </p:spPr>
      </p:pic>
      <p:sp>
        <p:nvSpPr>
          <p:cNvPr id="2" name="Title 1">
            <a:extLst>
              <a:ext uri="{FF2B5EF4-FFF2-40B4-BE49-F238E27FC236}">
                <a16:creationId xmlns:a16="http://schemas.microsoft.com/office/drawing/2014/main" id="{508B4775-73F3-4144-B5A6-065369C173E8}"/>
              </a:ext>
            </a:extLst>
          </p:cNvPr>
          <p:cNvSpPr>
            <a:spLocks noGrp="1"/>
          </p:cNvSpPr>
          <p:nvPr>
            <p:ph type="title"/>
          </p:nvPr>
        </p:nvSpPr>
        <p:spPr>
          <a:xfrm>
            <a:off x="457199" y="352692"/>
            <a:ext cx="8524875" cy="484632"/>
          </a:xfrm>
        </p:spPr>
        <p:txBody>
          <a:bodyPr/>
          <a:lstStyle/>
          <a:p>
            <a:r>
              <a:rPr lang="en-US" dirty="0"/>
              <a:t>Hospital Indemnity insurance – </a:t>
            </a:r>
            <a:br>
              <a:rPr lang="en-US" dirty="0"/>
            </a:br>
            <a:r>
              <a:rPr lang="en-US" dirty="0"/>
              <a:t>How it works – High Plan</a:t>
            </a:r>
          </a:p>
        </p:txBody>
      </p:sp>
      <p:sp>
        <p:nvSpPr>
          <p:cNvPr id="19" name="TextBox 18">
            <a:extLst>
              <a:ext uri="{FF2B5EF4-FFF2-40B4-BE49-F238E27FC236}">
                <a16:creationId xmlns:a16="http://schemas.microsoft.com/office/drawing/2014/main" id="{EE73B98C-A8DD-49D8-929D-7D4968985E0F}"/>
              </a:ext>
            </a:extLst>
          </p:cNvPr>
          <p:cNvSpPr txBox="1"/>
          <p:nvPr/>
        </p:nvSpPr>
        <p:spPr>
          <a:xfrm>
            <a:off x="366505" y="4633258"/>
            <a:ext cx="3576842" cy="646331"/>
          </a:xfrm>
          <a:prstGeom prst="rect">
            <a:avLst/>
          </a:prstGeom>
          <a:noFill/>
        </p:spPr>
        <p:txBody>
          <a:bodyPr wrap="square" rtlCol="0">
            <a:spAutoFit/>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A3AD"/>
                </a:solidFill>
                <a:effectLst/>
                <a:uLnTx/>
                <a:uFillTx/>
                <a:latin typeface="Arial"/>
                <a:ea typeface="+mn-ea"/>
                <a:cs typeface="Arial" pitchFamily="34" charset="0"/>
              </a:rPr>
              <a:t>Susan experiences chest pains and is rushed to the hospital</a:t>
            </a:r>
          </a:p>
        </p:txBody>
      </p:sp>
      <p:sp>
        <p:nvSpPr>
          <p:cNvPr id="9" name="TextBox 8">
            <a:extLst>
              <a:ext uri="{FF2B5EF4-FFF2-40B4-BE49-F238E27FC236}">
                <a16:creationId xmlns:a16="http://schemas.microsoft.com/office/drawing/2014/main" id="{3189CE79-4222-49B2-A072-48FC25D93F72}"/>
              </a:ext>
            </a:extLst>
          </p:cNvPr>
          <p:cNvSpPr txBox="1"/>
          <p:nvPr/>
        </p:nvSpPr>
        <p:spPr>
          <a:xfrm>
            <a:off x="4134766" y="5021890"/>
            <a:ext cx="4451984" cy="515398"/>
          </a:xfrm>
          <a:prstGeom prst="rect">
            <a:avLst/>
          </a:prstGeom>
          <a:noFill/>
        </p:spPr>
        <p:txBody>
          <a:bodyPr wrap="square" rtlCol="0">
            <a:sp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Arial"/>
                <a:ea typeface="+mn-ea"/>
                <a:cs typeface="+mn-cs"/>
              </a:rPr>
              <a:t>Benefit amount is based on a sample plan design. </a:t>
            </a:r>
          </a:p>
          <a:p>
            <a:pPr marL="0" marR="0" lvl="0" indent="0" algn="l" defTabSz="914400" rtl="0" eaLnBrk="1" fontAlgn="auto" latinLnBrk="0" hangingPunct="1">
              <a:lnSpc>
                <a:spcPct val="11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Arial"/>
                <a:ea typeface="+mn-ea"/>
                <a:cs typeface="+mn-cs"/>
              </a:rPr>
              <a:t>Actual plan design and plan benefits may vary.</a:t>
            </a:r>
          </a:p>
        </p:txBody>
      </p:sp>
      <p:graphicFrame>
        <p:nvGraphicFramePr>
          <p:cNvPr id="8" name="Table 7">
            <a:extLst>
              <a:ext uri="{FF2B5EF4-FFF2-40B4-BE49-F238E27FC236}">
                <a16:creationId xmlns:a16="http://schemas.microsoft.com/office/drawing/2014/main" id="{0661520B-2604-4E4E-ACAF-4EE438151D14}"/>
              </a:ext>
            </a:extLst>
          </p:cNvPr>
          <p:cNvGraphicFramePr>
            <a:graphicFrameLocks noGrp="1"/>
          </p:cNvGraphicFramePr>
          <p:nvPr>
            <p:extLst>
              <p:ext uri="{D42A27DB-BD31-4B8C-83A1-F6EECF244321}">
                <p14:modId xmlns:p14="http://schemas.microsoft.com/office/powerpoint/2010/main" val="1639802513"/>
              </p:ext>
            </p:extLst>
          </p:nvPr>
        </p:nvGraphicFramePr>
        <p:xfrm>
          <a:off x="4134766" y="1363819"/>
          <a:ext cx="4847308" cy="2904187"/>
        </p:xfrm>
        <a:graphic>
          <a:graphicData uri="http://schemas.openxmlformats.org/drawingml/2006/table">
            <a:tbl>
              <a:tblPr firstRow="1" bandRow="1">
                <a:effectLst/>
                <a:tableStyleId>{5C22544A-7EE6-4342-B048-85BDC9FD1C3A}</a:tableStyleId>
              </a:tblPr>
              <a:tblGrid>
                <a:gridCol w="3403429">
                  <a:extLst>
                    <a:ext uri="{9D8B030D-6E8A-4147-A177-3AD203B41FA5}">
                      <a16:colId xmlns:a16="http://schemas.microsoft.com/office/drawing/2014/main" val="20000"/>
                    </a:ext>
                  </a:extLst>
                </a:gridCol>
                <a:gridCol w="1443879">
                  <a:extLst>
                    <a:ext uri="{9D8B030D-6E8A-4147-A177-3AD203B41FA5}">
                      <a16:colId xmlns:a16="http://schemas.microsoft.com/office/drawing/2014/main" val="20001"/>
                    </a:ext>
                  </a:extLst>
                </a:gridCol>
              </a:tblGrid>
              <a:tr h="366727">
                <a:tc>
                  <a:txBody>
                    <a:bodyPr/>
                    <a:lstStyle/>
                    <a:p>
                      <a:pPr algn="l"/>
                      <a:r>
                        <a:rPr lang="en-US" sz="1400" dirty="0">
                          <a:solidFill>
                            <a:schemeClr val="bg1"/>
                          </a:solidFill>
                          <a:latin typeface="+mn-lt"/>
                          <a:cs typeface="Arial" pitchFamily="34" charset="0"/>
                        </a:rPr>
                        <a:t>Care Received due to Sickness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A3AD"/>
                    </a:solidFill>
                  </a:tcPr>
                </a:tc>
                <a:tc>
                  <a:txBody>
                    <a:bodyPr/>
                    <a:lstStyle/>
                    <a:p>
                      <a:pPr algn="ctr"/>
                      <a:r>
                        <a:rPr lang="en-US" sz="1200" dirty="0">
                          <a:solidFill>
                            <a:schemeClr val="bg1"/>
                          </a:solidFill>
                          <a:latin typeface="+mn-lt"/>
                          <a:cs typeface="Arial" pitchFamily="34" charset="0"/>
                        </a:rPr>
                        <a:t>Benefits Paid</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A3AD"/>
                    </a:solidFill>
                  </a:tcPr>
                </a:tc>
                <a:extLst>
                  <a:ext uri="{0D108BD9-81ED-4DB2-BD59-A6C34878D82A}">
                    <a16:rowId xmlns:a16="http://schemas.microsoft.com/office/drawing/2014/main" val="10000"/>
                  </a:ext>
                </a:extLst>
              </a:tr>
              <a:tr h="485775">
                <a:tc>
                  <a:txBody>
                    <a:bodyPr/>
                    <a:lstStyle/>
                    <a:p>
                      <a:r>
                        <a:rPr lang="en-US" sz="1200" b="1" dirty="0">
                          <a:solidFill>
                            <a:schemeClr val="tx1"/>
                          </a:solidFill>
                          <a:effectLst/>
                          <a:latin typeface="+mn-lt"/>
                          <a:ea typeface="Times"/>
                          <a:cs typeface="Frutiger-Cn"/>
                        </a:rPr>
                        <a:t>Admission</a:t>
                      </a:r>
                      <a:r>
                        <a:rPr lang="en-US" sz="1200" b="1" baseline="0" dirty="0">
                          <a:solidFill>
                            <a:schemeClr val="tx1"/>
                          </a:solidFill>
                          <a:effectLst/>
                          <a:latin typeface="+mn-lt"/>
                          <a:ea typeface="Times"/>
                          <a:cs typeface="Frutiger-Cn"/>
                        </a:rPr>
                        <a:t> </a:t>
                      </a:r>
                      <a:r>
                        <a:rPr lang="en-US" sz="1200" b="1" dirty="0">
                          <a:solidFill>
                            <a:schemeClr val="tx1"/>
                          </a:solidFill>
                          <a:effectLst/>
                          <a:latin typeface="+mn-lt"/>
                          <a:ea typeface="Times"/>
                          <a:cs typeface="Frutiger-Cn"/>
                        </a:rPr>
                        <a:t> </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base" latinLnBrk="0" hangingPunct="1">
                        <a:lnSpc>
                          <a:spcPct val="110000"/>
                        </a:lnSpc>
                        <a:spcBef>
                          <a:spcPct val="50000"/>
                        </a:spcBef>
                        <a:spcAft>
                          <a:spcPct val="0"/>
                        </a:spcAft>
                        <a:buClrTx/>
                        <a:buSzTx/>
                        <a:buFontTx/>
                        <a:buNone/>
                        <a:tabLst/>
                        <a:defRPr/>
                      </a:pPr>
                      <a:r>
                        <a:rPr kumimoji="0" lang="en-US" sz="1200" b="0" i="0" u="none" strike="noStrike" cap="none" normalizeH="0" baseline="0" dirty="0">
                          <a:ln>
                            <a:noFill/>
                          </a:ln>
                          <a:solidFill>
                            <a:schemeClr val="tx1"/>
                          </a:solidFill>
                          <a:effectLst/>
                          <a:latin typeface="+mn-lt"/>
                        </a:rPr>
                        <a:t>$1,000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2"/>
                  </a:ext>
                </a:extLst>
              </a:tr>
              <a:tr h="514350">
                <a:tc>
                  <a:txBody>
                    <a:bodyPr/>
                    <a:lstStyle/>
                    <a:p>
                      <a:pPr marL="0" marR="0" algn="l">
                        <a:spcBef>
                          <a:spcPts val="0"/>
                        </a:spcBef>
                        <a:spcAft>
                          <a:spcPts val="0"/>
                        </a:spcAft>
                      </a:pPr>
                      <a:r>
                        <a:rPr lang="en-US" sz="1200" b="1" dirty="0">
                          <a:solidFill>
                            <a:schemeClr val="tx1"/>
                          </a:solidFill>
                          <a:effectLst/>
                          <a:latin typeface="+mn-lt"/>
                          <a:ea typeface="Times"/>
                          <a:cs typeface="Frutiger-Cn"/>
                        </a:rPr>
                        <a:t>ICU</a:t>
                      </a:r>
                      <a:r>
                        <a:rPr lang="en-US" sz="1200" b="1" baseline="0" dirty="0">
                          <a:solidFill>
                            <a:schemeClr val="tx1"/>
                          </a:solidFill>
                          <a:effectLst/>
                          <a:latin typeface="+mn-lt"/>
                          <a:ea typeface="Times"/>
                          <a:cs typeface="Frutiger-Cn"/>
                        </a:rPr>
                        <a:t> Supplemental </a:t>
                      </a:r>
                      <a:r>
                        <a:rPr lang="en-US" sz="1200" b="1" dirty="0">
                          <a:solidFill>
                            <a:schemeClr val="tx1"/>
                          </a:solidFill>
                          <a:effectLst/>
                          <a:latin typeface="+mn-lt"/>
                          <a:ea typeface="Times"/>
                          <a:cs typeface="Frutiger-Cn"/>
                        </a:rPr>
                        <a:t>Admission</a:t>
                      </a:r>
                      <a:endParaRPr lang="en-US" sz="1200" b="0" dirty="0">
                        <a:solidFill>
                          <a:schemeClr val="tx1"/>
                        </a:solidFill>
                        <a:effectLst/>
                        <a:latin typeface="+mn-lt"/>
                        <a:ea typeface="Times"/>
                        <a:cs typeface="Times New Roman"/>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base" latinLnBrk="0" hangingPunct="1">
                        <a:lnSpc>
                          <a:spcPct val="110000"/>
                        </a:lnSpc>
                        <a:spcBef>
                          <a:spcPct val="50000"/>
                        </a:spcBef>
                        <a:spcAft>
                          <a:spcPct val="0"/>
                        </a:spcAft>
                        <a:buClrTx/>
                        <a:buSzTx/>
                        <a:buFontTx/>
                        <a:buNone/>
                        <a:tabLst/>
                      </a:pPr>
                      <a:r>
                        <a:rPr kumimoji="0" lang="en-US" sz="1200" b="0" i="0" u="none" strike="noStrike" cap="none" normalizeH="0" baseline="0" dirty="0">
                          <a:ln>
                            <a:noFill/>
                          </a:ln>
                          <a:solidFill>
                            <a:schemeClr val="tx1"/>
                          </a:solidFill>
                          <a:effectLst/>
                          <a:latin typeface="+mn-lt"/>
                        </a:rPr>
                        <a:t>$100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3"/>
                  </a:ext>
                </a:extLst>
              </a:tr>
              <a:tr h="533400">
                <a:tc>
                  <a:txBody>
                    <a:bodyPr/>
                    <a:lstStyle/>
                    <a:p>
                      <a:r>
                        <a:rPr lang="en-US" sz="1200" b="1" dirty="0">
                          <a:solidFill>
                            <a:schemeClr val="tx1"/>
                          </a:solidFill>
                          <a:effectLst/>
                          <a:latin typeface="+mn-lt"/>
                          <a:ea typeface="Times"/>
                          <a:cs typeface="Frutiger-Cn"/>
                        </a:rPr>
                        <a:t>Confinement</a:t>
                      </a:r>
                      <a:r>
                        <a:rPr lang="en-US" sz="1200" b="1" baseline="0" dirty="0">
                          <a:solidFill>
                            <a:schemeClr val="tx1"/>
                          </a:solidFill>
                          <a:effectLst/>
                          <a:latin typeface="+mn-lt"/>
                          <a:ea typeface="Times"/>
                          <a:cs typeface="Frutiger-Cn"/>
                        </a:rPr>
                        <a:t> for 2 days</a:t>
                      </a:r>
                      <a:r>
                        <a:rPr lang="en-US" sz="1200" b="1" dirty="0">
                          <a:solidFill>
                            <a:schemeClr val="tx1"/>
                          </a:solidFill>
                          <a:effectLst/>
                          <a:latin typeface="+mn-lt"/>
                          <a:ea typeface="Times"/>
                          <a:cs typeface="Frutiger-Cn"/>
                        </a:rPr>
                        <a:t> </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base" latinLnBrk="0" hangingPunct="1">
                        <a:lnSpc>
                          <a:spcPct val="110000"/>
                        </a:lnSpc>
                        <a:spcBef>
                          <a:spcPct val="50000"/>
                        </a:spcBef>
                        <a:spcAft>
                          <a:spcPct val="0"/>
                        </a:spcAft>
                        <a:buClrTx/>
                        <a:buSzTx/>
                        <a:buFontTx/>
                        <a:buNone/>
                        <a:tabLst/>
                      </a:pPr>
                      <a:r>
                        <a:rPr kumimoji="0" lang="en-US" sz="1200" b="0" i="0" u="none" strike="noStrike" cap="none" normalizeH="0" baseline="0" dirty="0">
                          <a:ln>
                            <a:noFill/>
                          </a:ln>
                          <a:solidFill>
                            <a:schemeClr val="tx1"/>
                          </a:solidFill>
                          <a:effectLst/>
                          <a:latin typeface="+mn-lt"/>
                        </a:rPr>
                        <a:t>$130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581055113"/>
                  </a:ext>
                </a:extLst>
              </a:tr>
              <a:tr h="485775">
                <a:tc>
                  <a:txBody>
                    <a:bodyPr/>
                    <a:lstStyle/>
                    <a:p>
                      <a:r>
                        <a:rPr lang="en-US" sz="1200" b="1" dirty="0">
                          <a:solidFill>
                            <a:schemeClr val="tx1"/>
                          </a:solidFill>
                          <a:effectLst/>
                          <a:latin typeface="+mn-lt"/>
                          <a:ea typeface="Times"/>
                          <a:cs typeface="Frutiger-Cn"/>
                        </a:rPr>
                        <a:t>ICU Supplemental Confinement</a:t>
                      </a:r>
                      <a:r>
                        <a:rPr lang="en-US" sz="1200" b="1" baseline="0" dirty="0">
                          <a:solidFill>
                            <a:schemeClr val="tx1"/>
                          </a:solidFill>
                          <a:effectLst/>
                          <a:latin typeface="+mn-lt"/>
                          <a:ea typeface="Times"/>
                          <a:cs typeface="Frutiger-Cn"/>
                        </a:rPr>
                        <a:t> for 2 day</a:t>
                      </a:r>
                      <a:r>
                        <a:rPr lang="en-US" sz="1200" b="1" dirty="0">
                          <a:solidFill>
                            <a:schemeClr val="tx1"/>
                          </a:solidFill>
                          <a:effectLst/>
                          <a:latin typeface="+mn-lt"/>
                          <a:ea typeface="Times"/>
                          <a:cs typeface="Frutiger-Cn"/>
                        </a:rPr>
                        <a:t> </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base" latinLnBrk="0" hangingPunct="1">
                        <a:lnSpc>
                          <a:spcPct val="110000"/>
                        </a:lnSpc>
                        <a:spcBef>
                          <a:spcPct val="50000"/>
                        </a:spcBef>
                        <a:spcAft>
                          <a:spcPct val="0"/>
                        </a:spcAft>
                        <a:buClrTx/>
                        <a:buSzTx/>
                        <a:buFontTx/>
                        <a:buNone/>
                        <a:tabLst/>
                      </a:pPr>
                      <a:r>
                        <a:rPr kumimoji="0" lang="en-US" sz="1200" b="0" i="0" u="none" strike="noStrike" cap="none" normalizeH="0" baseline="0" dirty="0">
                          <a:ln>
                            <a:noFill/>
                          </a:ln>
                          <a:solidFill>
                            <a:schemeClr val="tx1"/>
                          </a:solidFill>
                          <a:effectLst/>
                          <a:latin typeface="+mn-lt"/>
                        </a:rPr>
                        <a:t>$200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5"/>
                  </a:ext>
                </a:extLst>
              </a:tr>
              <a:tr h="407933">
                <a:tc>
                  <a:txBody>
                    <a:bodyPr/>
                    <a:lstStyle/>
                    <a:p>
                      <a:pPr algn="l"/>
                      <a:r>
                        <a:rPr lang="en-US" sz="1400" b="1" dirty="0">
                          <a:solidFill>
                            <a:schemeClr val="bg1"/>
                          </a:solidFill>
                          <a:latin typeface="+mn-lt"/>
                          <a:cs typeface="Arial" pitchFamily="34" charset="0"/>
                        </a:rPr>
                        <a:t>Total</a:t>
                      </a:r>
                      <a:r>
                        <a:rPr lang="en-US" sz="1400" b="1" baseline="0" dirty="0">
                          <a:solidFill>
                            <a:schemeClr val="bg1"/>
                          </a:solidFill>
                          <a:latin typeface="+mn-lt"/>
                          <a:cs typeface="Arial" pitchFamily="34" charset="0"/>
                        </a:rPr>
                        <a:t> </a:t>
                      </a:r>
                      <a:r>
                        <a:rPr lang="en-US" sz="1400" b="1" dirty="0">
                          <a:solidFill>
                            <a:schemeClr val="bg1"/>
                          </a:solidFill>
                          <a:latin typeface="+mn-lt"/>
                          <a:cs typeface="Arial" pitchFamily="34" charset="0"/>
                        </a:rPr>
                        <a:t>Benefit</a:t>
                      </a:r>
                      <a:r>
                        <a:rPr lang="en-US" sz="1400" b="1" baseline="0" dirty="0">
                          <a:solidFill>
                            <a:schemeClr val="bg1"/>
                          </a:solidFill>
                          <a:latin typeface="+mn-lt"/>
                          <a:cs typeface="Arial" pitchFamily="34" charset="0"/>
                        </a:rPr>
                        <a:t> – </a:t>
                      </a:r>
                    </a:p>
                    <a:p>
                      <a:pPr algn="l"/>
                      <a:r>
                        <a:rPr lang="en-US" sz="1400" b="1" baseline="0" dirty="0">
                          <a:solidFill>
                            <a:schemeClr val="bg1"/>
                          </a:solidFill>
                          <a:latin typeface="+mn-lt"/>
                          <a:cs typeface="Arial" pitchFamily="34" charset="0"/>
                        </a:rPr>
                        <a:t>Hospital Indemnity Insurance</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A3AD"/>
                    </a:solidFill>
                  </a:tcPr>
                </a:tc>
                <a:tc>
                  <a:txBody>
                    <a:bodyPr/>
                    <a:lstStyle/>
                    <a:p>
                      <a:pPr marL="0" algn="ctr" defTabSz="914400" rtl="0" eaLnBrk="1" latinLnBrk="0" hangingPunct="1"/>
                      <a:r>
                        <a:rPr lang="en-US" sz="1400" b="1" kern="1200" dirty="0">
                          <a:solidFill>
                            <a:schemeClr val="tx1"/>
                          </a:solidFill>
                          <a:latin typeface="+mn-lt"/>
                          <a:ea typeface="+mn-ea"/>
                          <a:cs typeface="Arial" pitchFamily="34" charset="0"/>
                        </a:rPr>
                        <a:t>$1,430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81302364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08EAC-1523-4D34-981A-CCD4F4CAE956}"/>
              </a:ext>
            </a:extLst>
          </p:cNvPr>
          <p:cNvSpPr>
            <a:spLocks noGrp="1"/>
          </p:cNvSpPr>
          <p:nvPr>
            <p:ph type="title"/>
          </p:nvPr>
        </p:nvSpPr>
        <p:spPr/>
        <p:txBody>
          <a:bodyPr/>
          <a:lstStyle/>
          <a:p>
            <a:r>
              <a:rPr lang="en-US" dirty="0"/>
              <a:t>Hospital Indemnity insurance – Simple claims process</a:t>
            </a:r>
          </a:p>
        </p:txBody>
      </p:sp>
      <p:sp>
        <p:nvSpPr>
          <p:cNvPr id="5" name="Text Placeholder 2">
            <a:extLst>
              <a:ext uri="{FF2B5EF4-FFF2-40B4-BE49-F238E27FC236}">
                <a16:creationId xmlns:a16="http://schemas.microsoft.com/office/drawing/2014/main" id="{D5EBA9A8-1435-4644-911E-180E01595AD2}"/>
              </a:ext>
            </a:extLst>
          </p:cNvPr>
          <p:cNvSpPr txBox="1">
            <a:spLocks/>
          </p:cNvSpPr>
          <p:nvPr/>
        </p:nvSpPr>
        <p:spPr>
          <a:xfrm>
            <a:off x="386861" y="1155469"/>
            <a:ext cx="8554590" cy="363600"/>
          </a:xfrm>
          <a:prstGeom prst="rect">
            <a:avLst/>
          </a:prstGeom>
        </p:spPr>
        <p:txBody>
          <a:bodyPr/>
          <a:lstStyle>
            <a:lvl1pPr marL="0" indent="0" algn="l" defTabSz="914400" rtl="0" eaLnBrk="1" latinLnBrk="0" hangingPunct="1">
              <a:spcBef>
                <a:spcPts val="1200"/>
              </a:spcBef>
              <a:spcAft>
                <a:spcPts val="0"/>
              </a:spcAft>
              <a:buClrTx/>
              <a:buFontTx/>
              <a:buNone/>
              <a:tabLst>
                <a:tab pos="1201738" algn="l"/>
              </a:tabLst>
              <a:defRPr sz="2000" b="0" i="0" kern="1200">
                <a:solidFill>
                  <a:schemeClr val="bg2"/>
                </a:solidFill>
                <a:latin typeface="+mn-lt"/>
                <a:ea typeface="Arial" charset="0"/>
                <a:cs typeface="Arial" charset="0"/>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800" b="0" i="0" kern="1200">
                <a:solidFill>
                  <a:schemeClr val="bg2"/>
                </a:solidFill>
                <a:latin typeface="+mn-lt"/>
                <a:ea typeface="Arial" charset="0"/>
                <a:cs typeface="Arial" charset="0"/>
              </a:defRPr>
            </a:lvl2pPr>
            <a:lvl3pPr marL="398463" indent="-200025" algn="l" defTabSz="914400" rtl="0" eaLnBrk="1" latinLnBrk="0" hangingPunct="1">
              <a:spcBef>
                <a:spcPts val="300"/>
              </a:spcBef>
              <a:spcAft>
                <a:spcPts val="0"/>
              </a:spcAft>
              <a:buClrTx/>
              <a:buFont typeface="Lucida Grande"/>
              <a:buChar char="-"/>
              <a:tabLst>
                <a:tab pos="1201738" algn="l"/>
              </a:tabLst>
              <a:defRPr sz="1600" b="0" i="0" kern="1200">
                <a:solidFill>
                  <a:schemeClr val="bg2"/>
                </a:solidFill>
                <a:latin typeface="+mn-lt"/>
                <a:ea typeface="Arial" charset="0"/>
                <a:cs typeface="Arial" charset="0"/>
              </a:defRPr>
            </a:lvl3pPr>
            <a:lvl4pPr marL="622300" indent="-200025" algn="l" defTabSz="914400" rtl="0" eaLnBrk="1" latinLnBrk="0" hangingPunct="1">
              <a:spcBef>
                <a:spcPts val="300"/>
              </a:spcBef>
              <a:spcAft>
                <a:spcPts val="0"/>
              </a:spcAft>
              <a:buClrTx/>
              <a:buFont typeface="Arial" pitchFamily="34" charset="0"/>
              <a:buChar char="•"/>
              <a:tabLst>
                <a:tab pos="1201738" algn="l"/>
              </a:tabLst>
              <a:defRPr sz="1400" b="0" i="0" kern="1200">
                <a:solidFill>
                  <a:schemeClr val="bg2"/>
                </a:solidFill>
                <a:latin typeface="+mn-lt"/>
                <a:ea typeface="Arial" charset="0"/>
                <a:cs typeface="Arial" charset="0"/>
              </a:defRPr>
            </a:lvl4pPr>
            <a:lvl5pPr marL="806450" indent="-182563" algn="l" defTabSz="914400" rtl="0" eaLnBrk="1" latinLnBrk="0" hangingPunct="1">
              <a:spcBef>
                <a:spcPts val="300"/>
              </a:spcBef>
              <a:spcAft>
                <a:spcPts val="0"/>
              </a:spcAft>
              <a:buClrTx/>
              <a:buFont typeface="Lucida Grande"/>
              <a:buChar char="-"/>
              <a:tabLst>
                <a:tab pos="1201738" algn="l"/>
              </a:tabLst>
              <a:defRPr sz="1400" b="0" i="0" kern="1200">
                <a:solidFill>
                  <a:schemeClr val="bg2"/>
                </a:solidFill>
                <a:latin typeface="+mn-lt"/>
                <a:ea typeface="Arial" charset="0"/>
                <a:cs typeface="Arial"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200"/>
              </a:spcBef>
              <a:spcAft>
                <a:spcPts val="0"/>
              </a:spcAft>
              <a:buClrTx/>
              <a:buSzTx/>
              <a:buFontTx/>
              <a:buNone/>
              <a:tabLst>
                <a:tab pos="1201738" algn="l"/>
              </a:tabLst>
              <a:defRPr/>
            </a:pPr>
            <a:r>
              <a:rPr kumimoji="0" lang="en-US" sz="1600" b="0" i="0" u="none" strike="noStrike" kern="1200" cap="none" spc="0" normalizeH="0" baseline="0" noProof="0" dirty="0">
                <a:ln>
                  <a:noFill/>
                </a:ln>
                <a:solidFill>
                  <a:srgbClr val="00A3AD"/>
                </a:solidFill>
                <a:effectLst/>
                <a:uLnTx/>
                <a:uFillTx/>
                <a:latin typeface="Arial"/>
                <a:cs typeface="Arial" charset="0"/>
              </a:rPr>
              <a:t>Hassle-free, 3 step claims process</a:t>
            </a:r>
          </a:p>
        </p:txBody>
      </p:sp>
      <p:sp>
        <p:nvSpPr>
          <p:cNvPr id="7" name="Rectangle 6">
            <a:extLst>
              <a:ext uri="{FF2B5EF4-FFF2-40B4-BE49-F238E27FC236}">
                <a16:creationId xmlns:a16="http://schemas.microsoft.com/office/drawing/2014/main" id="{44CB575F-BD08-4084-9FA2-D8BD889D9073}"/>
              </a:ext>
            </a:extLst>
          </p:cNvPr>
          <p:cNvSpPr/>
          <p:nvPr/>
        </p:nvSpPr>
        <p:spPr>
          <a:xfrm>
            <a:off x="3990855" y="1709480"/>
            <a:ext cx="4695945" cy="1186191"/>
          </a:xfrm>
          <a:prstGeom prst="rect">
            <a:avLst/>
          </a:prstGeom>
          <a:solidFill>
            <a:srgbClr val="FFFFFF">
              <a:lumMod val="95000"/>
            </a:srgbClr>
          </a:solidFill>
          <a:ln w="12700" cap="flat" cmpd="sng" algn="ctr">
            <a:noFill/>
            <a:prstDash val="solid"/>
            <a:miter lim="800000"/>
          </a:ln>
          <a:effectLst/>
        </p:spPr>
        <p:txBody>
          <a:bodyPr lIns="182880" tIns="91440" rIns="182880" bIns="91440" rtlCol="0" anchor="t"/>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stStyle>
          <a:p>
            <a:pPr marL="0" marR="0" lvl="0" indent="0" algn="l" defTabSz="457200" rtl="0" eaLnBrk="1" fontAlgn="auto" latinLnBrk="0" hangingPunct="1">
              <a:lnSpc>
                <a:spcPct val="100000"/>
              </a:lnSpc>
              <a:spcBef>
                <a:spcPts val="300"/>
              </a:spcBef>
              <a:spcAft>
                <a:spcPts val="0"/>
              </a:spcAft>
              <a:buClrTx/>
              <a:buSzTx/>
              <a:buFontTx/>
              <a:buNone/>
              <a:tabLst/>
              <a:defRPr/>
            </a:pPr>
            <a:r>
              <a:rPr kumimoji="0" lang="en-US" altLang="en-US" sz="1500" b="1" i="0" u="none" strike="noStrike" kern="1200" cap="none" spc="0" normalizeH="0" baseline="0" noProof="0" dirty="0">
                <a:ln>
                  <a:noFill/>
                </a:ln>
                <a:solidFill>
                  <a:srgbClr val="000000"/>
                </a:solidFill>
                <a:effectLst/>
                <a:uLnTx/>
                <a:uFillTx/>
                <a:latin typeface="Arial"/>
                <a:ea typeface="+mn-ea"/>
                <a:cs typeface="+mn-cs"/>
              </a:rPr>
              <a:t>Opening a Claim</a:t>
            </a:r>
          </a:p>
          <a:p>
            <a:pPr marL="0" marR="0" lvl="0" indent="0" algn="l" defTabSz="457200" rtl="0" eaLnBrk="1" fontAlgn="auto" latinLnBrk="0" hangingPunct="1">
              <a:lnSpc>
                <a:spcPct val="100000"/>
              </a:lnSpc>
              <a:spcBef>
                <a:spcPts val="300"/>
              </a:spcBef>
              <a:spcAft>
                <a:spcPts val="0"/>
              </a:spcAft>
              <a:buClrTx/>
              <a:buSzTx/>
              <a:buFontTx/>
              <a:buNone/>
              <a:tabLst/>
              <a:defRPr/>
            </a:pPr>
            <a:r>
              <a:rPr kumimoji="0" lang="en-US" sz="1150" b="0" i="0" u="none" strike="noStrike" kern="1200" cap="none" spc="0" normalizeH="0" baseline="0" noProof="0" dirty="0">
                <a:ln>
                  <a:noFill/>
                </a:ln>
                <a:solidFill>
                  <a:srgbClr val="000000"/>
                </a:solidFill>
                <a:effectLst/>
                <a:uLnTx/>
                <a:uFillTx/>
                <a:latin typeface="Arial"/>
                <a:ea typeface="+mn-ea"/>
                <a:cs typeface="+mn-cs"/>
              </a:rPr>
              <a:t>Call</a:t>
            </a:r>
            <a:r>
              <a:rPr kumimoji="0" lang="en-US" sz="1150" b="1" i="0" u="none" strike="noStrike" kern="1200" cap="none" spc="0" normalizeH="0" baseline="0" noProof="0" dirty="0">
                <a:ln>
                  <a:noFill/>
                </a:ln>
                <a:solidFill>
                  <a:srgbClr val="FF0000"/>
                </a:solidFill>
                <a:effectLst/>
                <a:uLnTx/>
                <a:uFillTx/>
                <a:latin typeface="Arial"/>
                <a:ea typeface="+mn-ea"/>
                <a:cs typeface="+mn-cs"/>
              </a:rPr>
              <a:t> </a:t>
            </a:r>
            <a:r>
              <a:rPr kumimoji="0" lang="en-US" sz="1150" b="0" i="0" u="none" strike="noStrike" kern="1200" cap="none" spc="0" normalizeH="0" baseline="0" noProof="0" dirty="0">
                <a:ln>
                  <a:noFill/>
                </a:ln>
                <a:solidFill>
                  <a:srgbClr val="000000"/>
                </a:solidFill>
                <a:effectLst/>
                <a:uLnTx/>
                <a:uFillTx/>
                <a:latin typeface="Arial"/>
                <a:ea typeface="+mn-ea"/>
                <a:cs typeface="+mn-cs"/>
              </a:rPr>
              <a:t>1-800-GET-MET8 –or– go to https://mybenefits.metlife.com </a:t>
            </a:r>
            <a:br>
              <a:rPr kumimoji="0" lang="en-US" sz="1150" b="0" i="0" u="none" strike="noStrike" kern="1200" cap="none" spc="0" normalizeH="0" baseline="0" noProof="0" dirty="0">
                <a:ln>
                  <a:noFill/>
                </a:ln>
                <a:solidFill>
                  <a:srgbClr val="000000"/>
                </a:solidFill>
                <a:effectLst/>
                <a:uLnTx/>
                <a:uFillTx/>
                <a:latin typeface="Arial"/>
                <a:ea typeface="+mn-ea"/>
                <a:cs typeface="+mn-cs"/>
              </a:rPr>
            </a:br>
            <a:r>
              <a:rPr kumimoji="0" lang="en-US" sz="1150" b="0" i="0" u="none" strike="noStrike" kern="1200" cap="none" spc="0" normalizeH="0" baseline="0" noProof="0" dirty="0">
                <a:ln>
                  <a:noFill/>
                </a:ln>
                <a:solidFill>
                  <a:srgbClr val="000000"/>
                </a:solidFill>
                <a:effectLst/>
                <a:uLnTx/>
                <a:uFillTx/>
                <a:latin typeface="Arial"/>
                <a:ea typeface="+mn-ea"/>
                <a:cs typeface="+mn-cs"/>
              </a:rPr>
              <a:t>to get a claim form via email, fax or mail. To officially open the claim, you need to submit a fully completed claim form including the physician statement.  </a:t>
            </a:r>
          </a:p>
          <a:p>
            <a:pPr marL="0" marR="0" lvl="0" indent="0" algn="l" defTabSz="457200" rtl="0" eaLnBrk="1" fontAlgn="auto" latinLnBrk="0" hangingPunct="1">
              <a:lnSpc>
                <a:spcPct val="100000"/>
              </a:lnSpc>
              <a:spcBef>
                <a:spcPts val="300"/>
              </a:spcBef>
              <a:spcAft>
                <a:spcPts val="0"/>
              </a:spcAft>
              <a:buClrTx/>
              <a:buSzTx/>
              <a:buFontTx/>
              <a:buNone/>
              <a:tabLst/>
              <a:defRPr/>
            </a:pPr>
            <a:endParaRPr kumimoji="0" lang="en-US" sz="1150" b="0" i="0" u="none" strike="noStrike" kern="1200" cap="none" spc="0" normalizeH="0" baseline="0" noProof="0" dirty="0">
              <a:ln>
                <a:noFill/>
              </a:ln>
              <a:solidFill>
                <a:srgbClr val="000000"/>
              </a:solidFill>
              <a:effectLst/>
              <a:uLnTx/>
              <a:uFillTx/>
              <a:latin typeface="Arial"/>
              <a:ea typeface="+mn-ea"/>
              <a:cs typeface="+mn-cs"/>
            </a:endParaRPr>
          </a:p>
        </p:txBody>
      </p:sp>
      <p:sp>
        <p:nvSpPr>
          <p:cNvPr id="9" name="Rectangle 8">
            <a:extLst>
              <a:ext uri="{FF2B5EF4-FFF2-40B4-BE49-F238E27FC236}">
                <a16:creationId xmlns:a16="http://schemas.microsoft.com/office/drawing/2014/main" id="{A7D1D2C2-04AC-4CF0-BA3D-704667DC4618}"/>
              </a:ext>
            </a:extLst>
          </p:cNvPr>
          <p:cNvSpPr/>
          <p:nvPr/>
        </p:nvSpPr>
        <p:spPr>
          <a:xfrm>
            <a:off x="3990855" y="3066501"/>
            <a:ext cx="4695945" cy="1040063"/>
          </a:xfrm>
          <a:prstGeom prst="rect">
            <a:avLst/>
          </a:prstGeom>
          <a:solidFill>
            <a:srgbClr val="FFFFFF">
              <a:lumMod val="95000"/>
            </a:srgbClr>
          </a:solidFill>
          <a:ln w="12700" cap="flat" cmpd="sng" algn="ctr">
            <a:noFill/>
            <a:prstDash val="solid"/>
            <a:miter lim="800000"/>
          </a:ln>
          <a:effectLst/>
        </p:spPr>
        <p:txBody>
          <a:bodyPr lIns="182880" tIns="91440" rIns="182880" bIns="91440" rtlCol="0" anchor="t"/>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stStyle>
          <a:p>
            <a:pPr marL="0" marR="0" lvl="0" indent="0" algn="l" defTabSz="457200" rtl="0" eaLnBrk="1" fontAlgn="auto" latinLnBrk="0" hangingPunct="1">
              <a:lnSpc>
                <a:spcPct val="100000"/>
              </a:lnSpc>
              <a:spcBef>
                <a:spcPts val="300"/>
              </a:spcBef>
              <a:spcAft>
                <a:spcPts val="0"/>
              </a:spcAft>
              <a:buClrTx/>
              <a:buSzTx/>
              <a:buFontTx/>
              <a:buNone/>
              <a:tabLst/>
              <a:defRPr/>
            </a:pPr>
            <a:r>
              <a:rPr kumimoji="0" lang="en-US" altLang="en-US" sz="1500" b="1" i="0" u="none" strike="noStrike" kern="1200" cap="none" spc="0" normalizeH="0" baseline="0" noProof="0" dirty="0">
                <a:ln>
                  <a:noFill/>
                </a:ln>
                <a:solidFill>
                  <a:srgbClr val="000000"/>
                </a:solidFill>
                <a:effectLst/>
                <a:uLnTx/>
                <a:uFillTx/>
                <a:latin typeface="Arial"/>
                <a:ea typeface="+mn-ea"/>
                <a:cs typeface="+mn-cs"/>
              </a:rPr>
              <a:t>Processing a Claim</a:t>
            </a:r>
          </a:p>
          <a:p>
            <a:pPr marL="0" marR="0" lvl="0" indent="0" algn="l" defTabSz="457200" rtl="0" eaLnBrk="1" fontAlgn="auto" latinLnBrk="0" hangingPunct="1">
              <a:lnSpc>
                <a:spcPct val="100000"/>
              </a:lnSpc>
              <a:spcBef>
                <a:spcPts val="300"/>
              </a:spcBef>
              <a:spcAft>
                <a:spcPts val="0"/>
              </a:spcAft>
              <a:buClrTx/>
              <a:buSzTx/>
              <a:buFontTx/>
              <a:buNone/>
              <a:tabLst/>
              <a:defRPr/>
            </a:pPr>
            <a:r>
              <a:rPr kumimoji="0" lang="en-US" sz="1150" b="0" i="0" u="none" strike="noStrike" kern="1200" cap="none" spc="0" normalizeH="0" baseline="0" noProof="0" dirty="0">
                <a:ln>
                  <a:noFill/>
                </a:ln>
                <a:solidFill>
                  <a:srgbClr val="000000"/>
                </a:solidFill>
                <a:effectLst/>
                <a:uLnTx/>
                <a:uFillTx/>
                <a:latin typeface="Arial"/>
                <a:ea typeface="+mn-ea"/>
                <a:cs typeface="+mn-cs"/>
              </a:rPr>
              <a:t>Within 3 days after receipt of a complete claims form including </a:t>
            </a:r>
            <a:br>
              <a:rPr kumimoji="0" lang="en-US" sz="1150" b="0" i="0" u="none" strike="noStrike" kern="1200" cap="none" spc="0" normalizeH="0" baseline="0" noProof="0" dirty="0">
                <a:ln>
                  <a:noFill/>
                </a:ln>
                <a:solidFill>
                  <a:srgbClr val="000000"/>
                </a:solidFill>
                <a:effectLst/>
                <a:uLnTx/>
                <a:uFillTx/>
                <a:latin typeface="Arial"/>
                <a:ea typeface="+mn-ea"/>
                <a:cs typeface="+mn-cs"/>
              </a:rPr>
            </a:br>
            <a:r>
              <a:rPr kumimoji="0" lang="en-US" sz="1150" b="0" i="0" u="none" strike="noStrike" kern="1200" cap="none" spc="0" normalizeH="0" baseline="0" noProof="0" dirty="0">
                <a:ln>
                  <a:noFill/>
                </a:ln>
                <a:solidFill>
                  <a:srgbClr val="000000"/>
                </a:solidFill>
                <a:effectLst/>
                <a:uLnTx/>
                <a:uFillTx/>
                <a:latin typeface="Arial"/>
                <a:ea typeface="+mn-ea"/>
                <a:cs typeface="+mn-cs"/>
              </a:rPr>
              <a:t>the physician statement, a Claims Acknowledgement Letter is mailed to you. </a:t>
            </a:r>
            <a:endParaRPr kumimoji="0" lang="en-US" sz="1150" b="0" i="0" u="none" strike="sngStrike" kern="1200" cap="none" spc="0" normalizeH="0" baseline="0" noProof="0" dirty="0">
              <a:ln>
                <a:noFill/>
              </a:ln>
              <a:solidFill>
                <a:srgbClr val="FF0000"/>
              </a:solidFill>
              <a:effectLst/>
              <a:uLnTx/>
              <a:uFillTx/>
              <a:latin typeface="Arial"/>
              <a:ea typeface="+mn-ea"/>
              <a:cs typeface="+mn-cs"/>
            </a:endParaRPr>
          </a:p>
        </p:txBody>
      </p:sp>
      <p:sp>
        <p:nvSpPr>
          <p:cNvPr id="11" name="Rectangle 10">
            <a:extLst>
              <a:ext uri="{FF2B5EF4-FFF2-40B4-BE49-F238E27FC236}">
                <a16:creationId xmlns:a16="http://schemas.microsoft.com/office/drawing/2014/main" id="{EA2401B3-2FD8-4C67-8A99-F2F263BF36B5}"/>
              </a:ext>
            </a:extLst>
          </p:cNvPr>
          <p:cNvSpPr/>
          <p:nvPr/>
        </p:nvSpPr>
        <p:spPr>
          <a:xfrm>
            <a:off x="3990855" y="4277394"/>
            <a:ext cx="4695945" cy="1052198"/>
          </a:xfrm>
          <a:prstGeom prst="rect">
            <a:avLst/>
          </a:prstGeom>
          <a:solidFill>
            <a:srgbClr val="FFFFFF">
              <a:lumMod val="95000"/>
            </a:srgbClr>
          </a:solidFill>
          <a:ln w="12700" cap="flat" cmpd="sng" algn="ctr">
            <a:noFill/>
            <a:prstDash val="solid"/>
            <a:miter lim="800000"/>
          </a:ln>
          <a:effectLst/>
        </p:spPr>
        <p:txBody>
          <a:bodyPr lIns="182880" tIns="91440" rIns="182880" bIns="91440" rtlCol="0" anchor="t"/>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stStyle>
          <a:p>
            <a:pPr marL="0" marR="0" lvl="0" indent="0" algn="l" defTabSz="457200" rtl="0" eaLnBrk="1" fontAlgn="auto" latinLnBrk="0" hangingPunct="1">
              <a:lnSpc>
                <a:spcPct val="100000"/>
              </a:lnSpc>
              <a:spcBef>
                <a:spcPts val="300"/>
              </a:spcBef>
              <a:spcAft>
                <a:spcPts val="0"/>
              </a:spcAft>
              <a:buClrTx/>
              <a:buSzTx/>
              <a:buFontTx/>
              <a:buNone/>
              <a:tabLst/>
              <a:defRPr/>
            </a:pPr>
            <a:r>
              <a:rPr kumimoji="0" lang="en-US" altLang="en-US" sz="1500" b="1" i="0" u="none" strike="noStrike" kern="1200" cap="none" spc="0" normalizeH="0" baseline="0" noProof="0" dirty="0">
                <a:ln>
                  <a:noFill/>
                </a:ln>
                <a:solidFill>
                  <a:srgbClr val="000000"/>
                </a:solidFill>
                <a:effectLst/>
                <a:uLnTx/>
                <a:uFillTx/>
                <a:latin typeface="Arial"/>
                <a:ea typeface="+mn-ea"/>
                <a:cs typeface="+mn-cs"/>
              </a:rPr>
              <a:t>Payment</a:t>
            </a:r>
          </a:p>
          <a:p>
            <a:pPr marL="0" marR="0" lvl="0" indent="0" algn="l" defTabSz="457200" rtl="0" eaLnBrk="1" fontAlgn="auto" latinLnBrk="0" hangingPunct="1">
              <a:lnSpc>
                <a:spcPct val="100000"/>
              </a:lnSpc>
              <a:spcBef>
                <a:spcPts val="300"/>
              </a:spcBef>
              <a:spcAft>
                <a:spcPts val="0"/>
              </a:spcAft>
              <a:buClrTx/>
              <a:buSzTx/>
              <a:buFontTx/>
              <a:buNone/>
              <a:tabLst/>
              <a:defRPr/>
            </a:pPr>
            <a:r>
              <a:rPr kumimoji="0" lang="en-US" sz="1150" b="0" i="0" u="none" strike="noStrike" kern="1200" cap="none" spc="0" normalizeH="0" baseline="0" noProof="0" dirty="0">
                <a:ln>
                  <a:noFill/>
                </a:ln>
                <a:solidFill>
                  <a:srgbClr val="000000"/>
                </a:solidFill>
                <a:effectLst/>
                <a:uLnTx/>
                <a:uFillTx/>
                <a:latin typeface="Arial"/>
                <a:ea typeface="+mn-ea"/>
                <a:cs typeface="+mn-cs"/>
              </a:rPr>
              <a:t>Within 10 business days after receipt of a complete claims form, </a:t>
            </a:r>
            <a:br>
              <a:rPr kumimoji="0" lang="en-US" sz="1150" b="0" i="0" u="none" strike="noStrike" kern="1200" cap="none" spc="0" normalizeH="0" baseline="0" noProof="0" dirty="0">
                <a:ln>
                  <a:noFill/>
                </a:ln>
                <a:solidFill>
                  <a:srgbClr val="000000"/>
                </a:solidFill>
                <a:effectLst/>
                <a:uLnTx/>
                <a:uFillTx/>
                <a:latin typeface="Arial"/>
                <a:ea typeface="+mn-ea"/>
                <a:cs typeface="+mn-cs"/>
              </a:rPr>
            </a:br>
            <a:r>
              <a:rPr kumimoji="0" lang="en-US" sz="1150" b="0" i="0" u="none" strike="noStrike" kern="1200" cap="none" spc="0" normalizeH="0" baseline="0" noProof="0" dirty="0">
                <a:ln>
                  <a:noFill/>
                </a:ln>
                <a:solidFill>
                  <a:srgbClr val="000000"/>
                </a:solidFill>
                <a:effectLst/>
                <a:uLnTx/>
                <a:uFillTx/>
                <a:latin typeface="Arial"/>
                <a:ea typeface="+mn-ea"/>
                <a:cs typeface="+mn-cs"/>
              </a:rPr>
              <a:t>a “clean” claim is fully processed</a:t>
            </a:r>
            <a:r>
              <a:rPr kumimoji="0" lang="en-US" sz="1150" b="0" i="0" u="none" strike="noStrike" kern="1200" cap="none" spc="0" normalizeH="0" baseline="30000" noProof="0" dirty="0">
                <a:ln>
                  <a:noFill/>
                </a:ln>
                <a:solidFill>
                  <a:srgbClr val="000000"/>
                </a:solidFill>
                <a:effectLst/>
                <a:uLnTx/>
                <a:uFillTx/>
                <a:latin typeface="Arial"/>
                <a:ea typeface="+mn-ea"/>
                <a:cs typeface="+mn-cs"/>
              </a:rPr>
              <a:t>12</a:t>
            </a:r>
            <a:r>
              <a:rPr kumimoji="0" lang="en-US" sz="1150" b="0" i="0" u="none" strike="noStrike" kern="1200" cap="none" spc="0" normalizeH="0" baseline="0" noProof="0" dirty="0">
                <a:ln>
                  <a:noFill/>
                </a:ln>
                <a:solidFill>
                  <a:srgbClr val="000000"/>
                </a:solidFill>
                <a:effectLst/>
                <a:uLnTx/>
                <a:uFillTx/>
                <a:latin typeface="Arial"/>
                <a:ea typeface="+mn-ea"/>
                <a:cs typeface="+mn-cs"/>
              </a:rPr>
              <a:t> and payment is issued to you </a:t>
            </a:r>
            <a:br>
              <a:rPr kumimoji="0" lang="en-US" sz="1150" b="0" i="0" u="none" strike="noStrike" kern="1200" cap="none" spc="0" normalizeH="0" baseline="0" noProof="0" dirty="0">
                <a:ln>
                  <a:noFill/>
                </a:ln>
                <a:solidFill>
                  <a:srgbClr val="000000"/>
                </a:solidFill>
                <a:effectLst/>
                <a:uLnTx/>
                <a:uFillTx/>
                <a:latin typeface="Arial"/>
                <a:ea typeface="+mn-ea"/>
                <a:cs typeface="+mn-cs"/>
              </a:rPr>
            </a:br>
            <a:r>
              <a:rPr kumimoji="0" lang="en-US" sz="1150" b="0" i="0" u="none" strike="noStrike" kern="1200" cap="none" spc="0" normalizeH="0" baseline="0" noProof="0" dirty="0">
                <a:ln>
                  <a:noFill/>
                </a:ln>
                <a:solidFill>
                  <a:srgbClr val="000000"/>
                </a:solidFill>
                <a:effectLst/>
                <a:uLnTx/>
                <a:uFillTx/>
                <a:latin typeface="Arial"/>
                <a:ea typeface="+mn-ea"/>
                <a:cs typeface="+mn-cs"/>
              </a:rPr>
              <a:t>or the designated beneficiary.</a:t>
            </a:r>
          </a:p>
        </p:txBody>
      </p:sp>
      <p:sp>
        <p:nvSpPr>
          <p:cNvPr id="13" name="Rectangle 12">
            <a:extLst>
              <a:ext uri="{FF2B5EF4-FFF2-40B4-BE49-F238E27FC236}">
                <a16:creationId xmlns:a16="http://schemas.microsoft.com/office/drawing/2014/main" id="{63240656-8B07-49AB-9115-08379BE8562E}"/>
              </a:ext>
            </a:extLst>
          </p:cNvPr>
          <p:cNvSpPr/>
          <p:nvPr/>
        </p:nvSpPr>
        <p:spPr>
          <a:xfrm>
            <a:off x="3890371" y="5449538"/>
            <a:ext cx="5048158" cy="830997"/>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A3AD"/>
                </a:solidFill>
                <a:effectLst/>
                <a:uLnTx/>
                <a:uFillTx/>
                <a:latin typeface="Arial"/>
                <a:ea typeface="+mn-ea"/>
                <a:cs typeface="+mn-cs"/>
              </a:rPr>
              <a:t>Experienced Customer Service Representatives are available to answer questions at any time throughout the claims process.</a:t>
            </a:r>
          </a:p>
        </p:txBody>
      </p:sp>
      <p:grpSp>
        <p:nvGrpSpPr>
          <p:cNvPr id="15" name="Group 14">
            <a:extLst>
              <a:ext uri="{FF2B5EF4-FFF2-40B4-BE49-F238E27FC236}">
                <a16:creationId xmlns:a16="http://schemas.microsoft.com/office/drawing/2014/main" id="{C6E17576-4AFD-4DE3-B5A8-9B51BC92D251}"/>
              </a:ext>
            </a:extLst>
          </p:cNvPr>
          <p:cNvGrpSpPr>
            <a:grpSpLocks noChangeAspect="1"/>
          </p:cNvGrpSpPr>
          <p:nvPr/>
        </p:nvGrpSpPr>
        <p:grpSpPr>
          <a:xfrm>
            <a:off x="457200" y="1706590"/>
            <a:ext cx="2490900" cy="4299928"/>
            <a:chOff x="457200" y="1341986"/>
            <a:chExt cx="2192306" cy="3784477"/>
          </a:xfrm>
        </p:grpSpPr>
        <p:pic>
          <p:nvPicPr>
            <p:cNvPr id="6" name="Picture 4">
              <a:extLst>
                <a:ext uri="{FF2B5EF4-FFF2-40B4-BE49-F238E27FC236}">
                  <a16:creationId xmlns:a16="http://schemas.microsoft.com/office/drawing/2014/main" id="{C7319007-711D-4533-B89E-65C7ED8E25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341986"/>
              <a:ext cx="1823198" cy="2370156"/>
            </a:xfrm>
            <a:prstGeom prst="rect">
              <a:avLst/>
            </a:prstGeom>
            <a:noFill/>
            <a:ln w="9525">
              <a:solidFill>
                <a:srgbClr val="FFFFFF">
                  <a:lumMod val="75000"/>
                </a:srgbClr>
              </a:solidFill>
              <a:miter lim="800000"/>
              <a:headEnd/>
              <a:tailEnd/>
            </a:ln>
            <a:extLst>
              <a:ext uri="{909E8E84-426E-40DD-AFC4-6F175D3DCCD1}">
                <a14:hiddenFill xmlns:a14="http://schemas.microsoft.com/office/drawing/2010/main">
                  <a:solidFill>
                    <a:schemeClr val="accent1"/>
                  </a:solidFill>
                </a14:hiddenFill>
              </a:ext>
            </a:extLst>
          </p:spPr>
        </p:pic>
        <p:pic>
          <p:nvPicPr>
            <p:cNvPr id="14" name="Picture 5">
              <a:extLst>
                <a:ext uri="{FF2B5EF4-FFF2-40B4-BE49-F238E27FC236}">
                  <a16:creationId xmlns:a16="http://schemas.microsoft.com/office/drawing/2014/main" id="{6F690B15-7148-42C9-93B4-F9A8B10D21F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102"/>
            <a:stretch/>
          </p:blipFill>
          <p:spPr bwMode="auto">
            <a:xfrm>
              <a:off x="822241" y="2769590"/>
              <a:ext cx="1827265" cy="2356873"/>
            </a:xfrm>
            <a:prstGeom prst="rect">
              <a:avLst/>
            </a:prstGeom>
            <a:noFill/>
            <a:ln w="9525">
              <a:solidFill>
                <a:srgbClr val="FFFFFF">
                  <a:lumMod val="75000"/>
                </a:srgbClr>
              </a:solidFill>
              <a:miter lim="800000"/>
              <a:headEnd/>
              <a:tailEnd/>
            </a:ln>
            <a:extLst>
              <a:ext uri="{909E8E84-426E-40DD-AFC4-6F175D3DCCD1}">
                <a14:hiddenFill xmlns:a14="http://schemas.microsoft.com/office/drawing/2010/main">
                  <a:solidFill>
                    <a:schemeClr val="accent1"/>
                  </a:solidFill>
                </a14:hiddenFill>
              </a:ext>
            </a:extLst>
          </p:spPr>
        </p:pic>
      </p:grpSp>
      <p:sp>
        <p:nvSpPr>
          <p:cNvPr id="17" name="Rectangle 16">
            <a:extLst>
              <a:ext uri="{FF2B5EF4-FFF2-40B4-BE49-F238E27FC236}">
                <a16:creationId xmlns:a16="http://schemas.microsoft.com/office/drawing/2014/main" id="{3A41AE54-874C-4D0C-B897-25139A2F6557}"/>
              </a:ext>
            </a:extLst>
          </p:cNvPr>
          <p:cNvSpPr>
            <a:spLocks noChangeAspect="1"/>
          </p:cNvSpPr>
          <p:nvPr/>
        </p:nvSpPr>
        <p:spPr>
          <a:xfrm>
            <a:off x="3543180" y="1706590"/>
            <a:ext cx="447675" cy="447675"/>
          </a:xfrm>
          <a:prstGeom prst="rect">
            <a:avLst/>
          </a:prstGeom>
          <a:solidFill>
            <a:schemeClr val="accent2"/>
          </a:solidFill>
          <a:ln w="12700" cap="flat" cmpd="sng" algn="ctr">
            <a:noFill/>
            <a:prstDash val="solid"/>
            <a:miter lim="800000"/>
          </a:ln>
          <a:effectLst/>
        </p:spPr>
        <p:txBody>
          <a:bodyPr lIns="0" tIns="91440" rIns="0" bIns="9144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a:ea typeface="+mn-ea"/>
                <a:cs typeface="+mn-cs"/>
              </a:rPr>
              <a:t>1</a:t>
            </a:r>
            <a:endParaRPr kumimoji="0" lang="en-US" sz="2400" b="0" i="0" u="none" strike="noStrike" kern="1200" cap="none" spc="0" normalizeH="0" baseline="0" noProof="0" dirty="0">
              <a:ln>
                <a:noFill/>
              </a:ln>
              <a:solidFill>
                <a:srgbClr val="FFFFFF"/>
              </a:solidFill>
              <a:effectLst/>
              <a:uLnTx/>
              <a:uFillTx/>
              <a:latin typeface="Arial"/>
              <a:ea typeface="+mn-ea"/>
              <a:cs typeface="+mn-cs"/>
            </a:endParaRPr>
          </a:p>
        </p:txBody>
      </p:sp>
      <p:sp>
        <p:nvSpPr>
          <p:cNvPr id="18" name="Rectangle 17">
            <a:extLst>
              <a:ext uri="{FF2B5EF4-FFF2-40B4-BE49-F238E27FC236}">
                <a16:creationId xmlns:a16="http://schemas.microsoft.com/office/drawing/2014/main" id="{3CF31A68-CFF9-47AE-B67A-98FE1B2292A8}"/>
              </a:ext>
            </a:extLst>
          </p:cNvPr>
          <p:cNvSpPr>
            <a:spLocks noChangeAspect="1"/>
          </p:cNvSpPr>
          <p:nvPr/>
        </p:nvSpPr>
        <p:spPr>
          <a:xfrm>
            <a:off x="3543180" y="3065056"/>
            <a:ext cx="447675" cy="447675"/>
          </a:xfrm>
          <a:prstGeom prst="rect">
            <a:avLst/>
          </a:prstGeom>
          <a:solidFill>
            <a:schemeClr val="accent3"/>
          </a:solidFill>
          <a:ln w="12700" cap="flat" cmpd="sng" algn="ctr">
            <a:noFill/>
            <a:prstDash val="solid"/>
            <a:miter lim="800000"/>
          </a:ln>
          <a:effectLst/>
        </p:spPr>
        <p:txBody>
          <a:bodyPr lIns="0" tIns="91440" rIns="0" bIns="9144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a:ea typeface="+mn-ea"/>
                <a:cs typeface="+mn-cs"/>
              </a:rPr>
              <a:t>2</a:t>
            </a:r>
            <a:endParaRPr kumimoji="0" lang="en-US" sz="2400" b="0" i="0" u="none" strike="noStrike" kern="1200" cap="none" spc="0" normalizeH="0" baseline="0" noProof="0" dirty="0">
              <a:ln>
                <a:noFill/>
              </a:ln>
              <a:solidFill>
                <a:srgbClr val="FFFFFF"/>
              </a:solidFill>
              <a:effectLst/>
              <a:uLnTx/>
              <a:uFillTx/>
              <a:latin typeface="Arial"/>
              <a:ea typeface="+mn-ea"/>
              <a:cs typeface="+mn-cs"/>
            </a:endParaRPr>
          </a:p>
        </p:txBody>
      </p:sp>
      <p:sp>
        <p:nvSpPr>
          <p:cNvPr id="19" name="Rectangle 18">
            <a:extLst>
              <a:ext uri="{FF2B5EF4-FFF2-40B4-BE49-F238E27FC236}">
                <a16:creationId xmlns:a16="http://schemas.microsoft.com/office/drawing/2014/main" id="{3DE7FBC8-87A4-4595-843E-F13BDDB008B5}"/>
              </a:ext>
            </a:extLst>
          </p:cNvPr>
          <p:cNvSpPr>
            <a:spLocks noChangeAspect="1"/>
          </p:cNvSpPr>
          <p:nvPr/>
        </p:nvSpPr>
        <p:spPr>
          <a:xfrm>
            <a:off x="3543180" y="4277393"/>
            <a:ext cx="447675" cy="447675"/>
          </a:xfrm>
          <a:prstGeom prst="rect">
            <a:avLst/>
          </a:prstGeom>
          <a:solidFill>
            <a:schemeClr val="accent1"/>
          </a:solidFill>
          <a:ln w="12700" cap="flat" cmpd="sng" algn="ctr">
            <a:noFill/>
            <a:prstDash val="solid"/>
            <a:miter lim="800000"/>
          </a:ln>
          <a:effectLst/>
        </p:spPr>
        <p:txBody>
          <a:bodyPr lIns="0" tIns="91440" rIns="0" bIns="9144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a:ea typeface="+mn-ea"/>
                <a:cs typeface="+mn-cs"/>
              </a:rPr>
              <a:t>3</a:t>
            </a:r>
            <a:endParaRPr kumimoji="0" lang="en-US" sz="2400" b="0" i="0" u="none" strike="noStrike" kern="120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383534574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4978" name="Picture 13" descr="A close up of a logo&#10;&#10;Description automatically generated">
            <a:extLst>
              <a:ext uri="{FF2B5EF4-FFF2-40B4-BE49-F238E27FC236}">
                <a16:creationId xmlns:a16="http://schemas.microsoft.com/office/drawing/2014/main" id="{E133EBDB-67B3-4C71-A1A1-798BDD6D31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0975" y="1314450"/>
            <a:ext cx="989013"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4979" name="Title 1">
            <a:extLst>
              <a:ext uri="{FF2B5EF4-FFF2-40B4-BE49-F238E27FC236}">
                <a16:creationId xmlns:a16="http://schemas.microsoft.com/office/drawing/2014/main" id="{4B7F8668-FE23-40AA-AD1F-7E17674E2C3D}"/>
              </a:ext>
            </a:extLst>
          </p:cNvPr>
          <p:cNvSpPr>
            <a:spLocks noGrp="1" noChangeArrowheads="1"/>
          </p:cNvSpPr>
          <p:nvPr>
            <p:ph type="title"/>
          </p:nvPr>
        </p:nvSpPr>
        <p:spPr>
          <a:xfrm>
            <a:off x="457200" y="352425"/>
            <a:ext cx="8185150" cy="484188"/>
          </a:xfrm>
        </p:spPr>
        <p:txBody>
          <a:bodyPr/>
          <a:lstStyle/>
          <a:p>
            <a:pPr eaLnBrk="1" hangingPunct="1"/>
            <a:r>
              <a:rPr lang="en-US" altLang="en-US"/>
              <a:t>Questions? Need help or more info?</a:t>
            </a:r>
          </a:p>
        </p:txBody>
      </p:sp>
      <p:sp>
        <p:nvSpPr>
          <p:cNvPr id="17" name="Rectangle 16">
            <a:extLst>
              <a:ext uri="{FF2B5EF4-FFF2-40B4-BE49-F238E27FC236}">
                <a16:creationId xmlns:a16="http://schemas.microsoft.com/office/drawing/2014/main" id="{74CCFF9D-01EF-426B-B784-2830EFC4DE09}"/>
              </a:ext>
            </a:extLst>
          </p:cNvPr>
          <p:cNvSpPr/>
          <p:nvPr/>
        </p:nvSpPr>
        <p:spPr>
          <a:xfrm>
            <a:off x="2535238" y="4405313"/>
            <a:ext cx="5357812" cy="1046162"/>
          </a:xfrm>
          <a:prstGeom prst="rect">
            <a:avLst/>
          </a:prstGeom>
          <a:noFill/>
          <a:ln w="12700" cap="flat" cmpd="sng" algn="ctr">
            <a:noFill/>
            <a:prstDash val="solid"/>
            <a:miter lim="800000"/>
          </a:ln>
          <a:effectLst/>
        </p:spPr>
        <p:txBody>
          <a:bodyPr lIns="182880" tIns="91440" bIns="9144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stStyle>
          <a:p>
            <a:pPr marL="0" marR="0" lvl="0" indent="0" algn="l" defTabSz="457200" rtl="0" eaLnBrk="1" fontAlgn="auto" latinLnBrk="0" hangingPunct="1">
              <a:lnSpc>
                <a:spcPct val="100000"/>
              </a:lnSpc>
              <a:spcBef>
                <a:spcPts val="300"/>
              </a:spcBef>
              <a:spcAft>
                <a:spcPts val="0"/>
              </a:spcAft>
              <a:buClrTx/>
              <a:buSzTx/>
              <a:buFontTx/>
              <a:buNone/>
              <a:tabLst/>
              <a:defRPr/>
            </a:pPr>
            <a:r>
              <a:rPr kumimoji="0" lang="en-US" altLang="en-US" sz="2200" b="1" i="0" u="none" strike="noStrike" kern="1200" cap="none" spc="0" normalizeH="0" baseline="0" noProof="0" dirty="0">
                <a:ln>
                  <a:noFill/>
                </a:ln>
                <a:solidFill>
                  <a:srgbClr val="00A3AD"/>
                </a:solidFill>
                <a:effectLst/>
                <a:uLnTx/>
                <a:uFillTx/>
                <a:latin typeface="Arial"/>
                <a:ea typeface="+mn-ea"/>
                <a:cs typeface="+mn-cs"/>
              </a:rPr>
              <a:t>Contact</a:t>
            </a:r>
          </a:p>
          <a:p>
            <a:pPr marL="0" marR="0" lvl="0" indent="-173038" algn="l" defTabSz="457200" rtl="0" eaLnBrk="1" fontAlgn="auto" latinLnBrk="0" hangingPunct="1">
              <a:lnSpc>
                <a:spcPts val="1800"/>
              </a:lnSpc>
              <a:spcBef>
                <a:spcPts val="600"/>
              </a:spcBef>
              <a:spcAft>
                <a:spcPts val="0"/>
              </a:spcAft>
              <a:buClr>
                <a:srgbClr val="009999"/>
              </a:buClr>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Contact your benefits administrator</a:t>
            </a:r>
          </a:p>
        </p:txBody>
      </p:sp>
      <p:sp>
        <p:nvSpPr>
          <p:cNvPr id="16" name="Text Placeholder 4">
            <a:extLst>
              <a:ext uri="{FF2B5EF4-FFF2-40B4-BE49-F238E27FC236}">
                <a16:creationId xmlns:a16="http://schemas.microsoft.com/office/drawing/2014/main" id="{3E3E935A-8DFB-46F3-96CF-E78E43A8D004}"/>
              </a:ext>
            </a:extLst>
          </p:cNvPr>
          <p:cNvSpPr txBox="1">
            <a:spLocks/>
          </p:cNvSpPr>
          <p:nvPr/>
        </p:nvSpPr>
        <p:spPr>
          <a:xfrm>
            <a:off x="374650" y="5443538"/>
            <a:ext cx="8156575" cy="774700"/>
          </a:xfrm>
          <a:prstGeom prst="rect">
            <a:avLst/>
          </a:prstGeom>
        </p:spPr>
        <p:txBody>
          <a:bodyPr anchor="b"/>
          <a:lstStyle>
            <a:lvl1pPr marL="57600" indent="-57600" algn="l" defTabSz="914400" rtl="0" eaLnBrk="1" latinLnBrk="0" hangingPunct="1">
              <a:lnSpc>
                <a:spcPct val="90000"/>
              </a:lnSpc>
              <a:spcBef>
                <a:spcPts val="0"/>
              </a:spcBef>
              <a:buFontTx/>
              <a:buNone/>
              <a:defRPr sz="900" kern="1200">
                <a:solidFill>
                  <a:srgbClr val="7F7F7F"/>
                </a:solidFill>
                <a:latin typeface="+mn-lt"/>
                <a:ea typeface="+mn-ea"/>
                <a:cs typeface="+mn-cs"/>
              </a:defRPr>
            </a:lvl1pPr>
            <a:lvl2pPr marL="0" indent="0" algn="l" defTabSz="914400" rtl="0" eaLnBrk="1" latinLnBrk="0" hangingPunct="1">
              <a:lnSpc>
                <a:spcPct val="90000"/>
              </a:lnSpc>
              <a:spcBef>
                <a:spcPts val="600"/>
              </a:spcBef>
              <a:spcAft>
                <a:spcPts val="0"/>
              </a:spcAft>
              <a:buFont typeface="Arial" panose="020B0604020202020204" pitchFamily="34" charset="0"/>
              <a:buNone/>
              <a:defRPr sz="1400" kern="1200">
                <a:solidFill>
                  <a:schemeClr val="tx1"/>
                </a:solidFill>
                <a:latin typeface="+mn-lt"/>
                <a:ea typeface="+mn-ea"/>
                <a:cs typeface="+mn-cs"/>
              </a:defRPr>
            </a:lvl2pPr>
            <a:lvl3pPr marL="288000" indent="-144000" algn="l" defTabSz="914400" rtl="0" eaLnBrk="1" latinLnBrk="0" hangingPunct="1">
              <a:lnSpc>
                <a:spcPct val="90000"/>
              </a:lnSpc>
              <a:spcBef>
                <a:spcPts val="600"/>
              </a:spcBef>
              <a:spcAft>
                <a:spcPts val="0"/>
              </a:spcAft>
              <a:buFont typeface="Arial" panose="020B0604020202020204" pitchFamily="34" charset="0"/>
              <a:buChar char="-"/>
              <a:defRPr sz="1200" kern="1200">
                <a:solidFill>
                  <a:schemeClr val="tx1"/>
                </a:solidFill>
                <a:latin typeface="+mn-lt"/>
                <a:ea typeface="+mn-ea"/>
                <a:cs typeface="+mn-cs"/>
              </a:defRPr>
            </a:lvl3pPr>
            <a:lvl4pPr marL="432000" indent="-144000" algn="l" defTabSz="914400" rtl="0" eaLnBrk="1" latinLnBrk="0" hangingPunct="1">
              <a:lnSpc>
                <a:spcPct val="90000"/>
              </a:lnSpc>
              <a:spcBef>
                <a:spcPts val="600"/>
              </a:spcBef>
              <a:spcAft>
                <a:spcPts val="0"/>
              </a:spcAft>
              <a:buFont typeface="Arial" panose="020B0604020202020204" pitchFamily="34" charset="0"/>
              <a:buChar char="•"/>
              <a:defRPr sz="1200" kern="1200">
                <a:solidFill>
                  <a:schemeClr val="tx1"/>
                </a:solidFill>
                <a:latin typeface="+mn-lt"/>
                <a:ea typeface="+mn-ea"/>
                <a:cs typeface="+mn-cs"/>
              </a:defRPr>
            </a:lvl4pPr>
            <a:lvl5pPr marL="576000" indent="-144000" algn="l" defTabSz="914400" rtl="0" eaLnBrk="1" latinLnBrk="0" hangingPunct="1">
              <a:lnSpc>
                <a:spcPct val="90000"/>
              </a:lnSpc>
              <a:spcBef>
                <a:spcPts val="600"/>
              </a:spcBef>
              <a:spcAft>
                <a:spcPts val="0"/>
              </a:spcAft>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FFFFFF">
                  <a:lumMod val="50000"/>
                </a:srgbClr>
              </a:solidFill>
              <a:effectLst/>
              <a:uLnTx/>
              <a:uFillTx/>
              <a:latin typeface="Arial"/>
              <a:ea typeface="+mn-ea"/>
              <a:cs typeface="+mn-cs"/>
            </a:endParaRPr>
          </a:p>
        </p:txBody>
      </p:sp>
      <p:cxnSp>
        <p:nvCxnSpPr>
          <p:cNvPr id="19" name="Straight Connector 18">
            <a:extLst>
              <a:ext uri="{FF2B5EF4-FFF2-40B4-BE49-F238E27FC236}">
                <a16:creationId xmlns:a16="http://schemas.microsoft.com/office/drawing/2014/main" id="{0425E5DB-F8AE-43A6-9265-0B685B83887E}"/>
              </a:ext>
            </a:extLst>
          </p:cNvPr>
          <p:cNvCxnSpPr>
            <a:cxnSpLocks/>
          </p:cNvCxnSpPr>
          <p:nvPr/>
        </p:nvCxnSpPr>
        <p:spPr>
          <a:xfrm>
            <a:off x="1250950" y="2536825"/>
            <a:ext cx="6642100" cy="0"/>
          </a:xfrm>
          <a:prstGeom prst="line">
            <a:avLst/>
          </a:prstGeom>
          <a:no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21" name="Straight Connector 20">
            <a:extLst>
              <a:ext uri="{FF2B5EF4-FFF2-40B4-BE49-F238E27FC236}">
                <a16:creationId xmlns:a16="http://schemas.microsoft.com/office/drawing/2014/main" id="{302A775D-3AE2-4E7B-90E2-3B58B1B130C3}"/>
              </a:ext>
            </a:extLst>
          </p:cNvPr>
          <p:cNvCxnSpPr>
            <a:cxnSpLocks/>
          </p:cNvCxnSpPr>
          <p:nvPr/>
        </p:nvCxnSpPr>
        <p:spPr>
          <a:xfrm>
            <a:off x="1250950" y="4048125"/>
            <a:ext cx="6642100" cy="0"/>
          </a:xfrm>
          <a:prstGeom prst="line">
            <a:avLst/>
          </a:prstGeom>
          <a:no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cxnSp>
      <p:pic>
        <p:nvPicPr>
          <p:cNvPr id="254985" name="Picture 17" descr="A close up of a logo&#10;&#10;Description automatically generated">
            <a:extLst>
              <a:ext uri="{FF2B5EF4-FFF2-40B4-BE49-F238E27FC236}">
                <a16:creationId xmlns:a16="http://schemas.microsoft.com/office/drawing/2014/main" id="{D75C7B1F-B283-45BD-A97D-983F6BF940D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7175" y="2846388"/>
            <a:ext cx="876300" cy="877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4986" name="Picture 3" descr="A picture containing vector graphics&#10;&#10;Description automatically generated">
            <a:extLst>
              <a:ext uri="{FF2B5EF4-FFF2-40B4-BE49-F238E27FC236}">
                <a16:creationId xmlns:a16="http://schemas.microsoft.com/office/drawing/2014/main" id="{CCA05527-0173-493F-9162-EE0B8071EF8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93825" y="4400550"/>
            <a:ext cx="1046163" cy="104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4987" name="Rectangle 22">
            <a:extLst>
              <a:ext uri="{FF2B5EF4-FFF2-40B4-BE49-F238E27FC236}">
                <a16:creationId xmlns:a16="http://schemas.microsoft.com/office/drawing/2014/main" id="{611333C6-35DA-4969-B5F4-2728F9EBF58C}"/>
              </a:ext>
            </a:extLst>
          </p:cNvPr>
          <p:cNvSpPr>
            <a:spLocks noChangeArrowheads="1"/>
          </p:cNvSpPr>
          <p:nvPr/>
        </p:nvSpPr>
        <p:spPr bwMode="auto">
          <a:xfrm>
            <a:off x="2535238" y="1196975"/>
            <a:ext cx="5357812" cy="104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182880" tIns="91440" bIns="91440" anchor="ctr"/>
          <a:lstStyle>
            <a:lvl1pPr defTabSz="457200">
              <a:spcBef>
                <a:spcPts val="1200"/>
              </a:spcBef>
              <a:defRPr sz="2000">
                <a:solidFill>
                  <a:schemeClr val="bg2"/>
                </a:solidFill>
                <a:latin typeface="Arial" panose="020B0604020202020204" pitchFamily="34" charset="0"/>
                <a:cs typeface="Arial" panose="020B0604020202020204" pitchFamily="34" charset="0"/>
              </a:defRPr>
            </a:lvl1pPr>
            <a:lvl2pPr marL="200025" indent="-200025" defTabSz="457200">
              <a:spcBef>
                <a:spcPts val="600"/>
              </a:spcBef>
              <a:buFont typeface="Arial" panose="020B0604020202020204" pitchFamily="34" charset="0"/>
              <a:buChar char="•"/>
              <a:defRPr>
                <a:solidFill>
                  <a:schemeClr val="bg2"/>
                </a:solidFill>
                <a:latin typeface="Arial" panose="020B0604020202020204" pitchFamily="34" charset="0"/>
                <a:cs typeface="Arial" panose="020B0604020202020204" pitchFamily="34" charset="0"/>
              </a:defRPr>
            </a:lvl2pPr>
            <a:lvl3pPr marL="398463" indent="-200025" defTabSz="457200">
              <a:spcBef>
                <a:spcPts val="300"/>
              </a:spcBef>
              <a:buFont typeface="Lucida Grande"/>
              <a:buChar char="-"/>
              <a:defRPr sz="1600">
                <a:solidFill>
                  <a:schemeClr val="bg2"/>
                </a:solidFill>
                <a:latin typeface="Arial" panose="020B0604020202020204" pitchFamily="34" charset="0"/>
                <a:cs typeface="Arial" panose="020B0604020202020204" pitchFamily="34" charset="0"/>
              </a:defRPr>
            </a:lvl3pPr>
            <a:lvl4pPr marL="622300" indent="-200025" defTabSz="457200">
              <a:spcBef>
                <a:spcPts val="300"/>
              </a:spcBef>
              <a:buFont typeface="Arial" panose="020B0604020202020204" pitchFamily="34" charset="0"/>
              <a:buChar char="•"/>
              <a:defRPr sz="1400">
                <a:solidFill>
                  <a:schemeClr val="bg2"/>
                </a:solidFill>
                <a:latin typeface="Arial" panose="020B0604020202020204" pitchFamily="34" charset="0"/>
                <a:cs typeface="Arial" panose="020B0604020202020204" pitchFamily="34" charset="0"/>
              </a:defRPr>
            </a:lvl4pPr>
            <a:lvl5pPr marL="806450" indent="-182563" defTabSz="457200">
              <a:spcBef>
                <a:spcPts val="300"/>
              </a:spcBef>
              <a:buFont typeface="Lucida Grande"/>
              <a:buChar char="-"/>
              <a:defRPr sz="1400">
                <a:solidFill>
                  <a:schemeClr val="bg2"/>
                </a:solidFill>
                <a:latin typeface="Arial" panose="020B0604020202020204" pitchFamily="34" charset="0"/>
                <a:cs typeface="Arial" panose="020B0604020202020204" pitchFamily="34" charset="0"/>
              </a:defRPr>
            </a:lvl5pPr>
            <a:lvl6pPr marL="1263650" indent="-182563" defTabSz="457200" eaLnBrk="0" fontAlgn="base" hangingPunct="0">
              <a:spcBef>
                <a:spcPts val="300"/>
              </a:spcBef>
              <a:spcAft>
                <a:spcPct val="0"/>
              </a:spcAft>
              <a:buFont typeface="Lucida Grande"/>
              <a:buChar char="-"/>
              <a:defRPr sz="1400">
                <a:solidFill>
                  <a:schemeClr val="bg2"/>
                </a:solidFill>
                <a:latin typeface="Arial" panose="020B0604020202020204" pitchFamily="34" charset="0"/>
                <a:cs typeface="Arial" panose="020B0604020202020204" pitchFamily="34" charset="0"/>
              </a:defRPr>
            </a:lvl6pPr>
            <a:lvl7pPr marL="1720850" indent="-182563" defTabSz="457200" eaLnBrk="0" fontAlgn="base" hangingPunct="0">
              <a:spcBef>
                <a:spcPts val="300"/>
              </a:spcBef>
              <a:spcAft>
                <a:spcPct val="0"/>
              </a:spcAft>
              <a:buFont typeface="Lucida Grande"/>
              <a:buChar char="-"/>
              <a:defRPr sz="1400">
                <a:solidFill>
                  <a:schemeClr val="bg2"/>
                </a:solidFill>
                <a:latin typeface="Arial" panose="020B0604020202020204" pitchFamily="34" charset="0"/>
                <a:cs typeface="Arial" panose="020B0604020202020204" pitchFamily="34" charset="0"/>
              </a:defRPr>
            </a:lvl7pPr>
            <a:lvl8pPr marL="2178050" indent="-182563" defTabSz="457200" eaLnBrk="0" fontAlgn="base" hangingPunct="0">
              <a:spcBef>
                <a:spcPts val="300"/>
              </a:spcBef>
              <a:spcAft>
                <a:spcPct val="0"/>
              </a:spcAft>
              <a:buFont typeface="Lucida Grande"/>
              <a:buChar char="-"/>
              <a:defRPr sz="1400">
                <a:solidFill>
                  <a:schemeClr val="bg2"/>
                </a:solidFill>
                <a:latin typeface="Arial" panose="020B0604020202020204" pitchFamily="34" charset="0"/>
                <a:cs typeface="Arial" panose="020B0604020202020204" pitchFamily="34" charset="0"/>
              </a:defRPr>
            </a:lvl8pPr>
            <a:lvl9pPr marL="2635250" indent="-182563" defTabSz="457200" eaLnBrk="0" fontAlgn="base" hangingPunct="0">
              <a:spcBef>
                <a:spcPts val="300"/>
              </a:spcBef>
              <a:spcAft>
                <a:spcPct val="0"/>
              </a:spcAft>
              <a:buFont typeface="Lucida Grande"/>
              <a:buChar char="-"/>
              <a:defRPr sz="1400">
                <a:solidFill>
                  <a:schemeClr val="bg2"/>
                </a:solidFill>
                <a:latin typeface="Arial" panose="020B0604020202020204" pitchFamily="34" charset="0"/>
                <a:cs typeface="Arial" panose="020B0604020202020204" pitchFamily="34" charset="0"/>
              </a:defRPr>
            </a:lvl9pPr>
          </a:lstStyle>
          <a:p>
            <a:pPr marL="0" marR="0" lvl="0" indent="0" algn="l" defTabSz="457200" rtl="0" eaLnBrk="1" fontAlgn="base" latinLnBrk="0" hangingPunct="1">
              <a:lnSpc>
                <a:spcPct val="100000"/>
              </a:lnSpc>
              <a:spcBef>
                <a:spcPts val="300"/>
              </a:spcBef>
              <a:spcAft>
                <a:spcPct val="0"/>
              </a:spcAft>
              <a:buClrTx/>
              <a:buSzTx/>
              <a:buFontTx/>
              <a:buNone/>
              <a:tabLst/>
              <a:defRPr/>
            </a:pPr>
            <a:r>
              <a:rPr kumimoji="0" lang="en-US" altLang="en-US" sz="2200" b="1" i="0" u="none" strike="noStrike" kern="1200" cap="none" spc="0" normalizeH="0" baseline="0" noProof="0" dirty="0">
                <a:ln>
                  <a:noFill/>
                </a:ln>
                <a:solidFill>
                  <a:srgbClr val="00A3AD"/>
                </a:solidFill>
                <a:effectLst/>
                <a:uLnTx/>
                <a:uFillTx/>
                <a:latin typeface="Arial" panose="020B0604020202020204" pitchFamily="34" charset="0"/>
                <a:ea typeface="+mn-ea"/>
                <a:cs typeface="Arial" panose="020B0604020202020204" pitchFamily="34" charset="0"/>
              </a:rPr>
              <a:t>Visit</a:t>
            </a:r>
          </a:p>
          <a:p>
            <a:pPr marL="0" marR="0" lvl="0" indent="0" algn="l" defTabSz="457200" rtl="0" eaLnBrk="1" fontAlgn="base" latinLnBrk="0" hangingPunct="1">
              <a:lnSpc>
                <a:spcPct val="100000"/>
              </a:lnSpc>
              <a:spcBef>
                <a:spcPts val="300"/>
              </a:spcBef>
              <a:spcAft>
                <a:spcPct val="0"/>
              </a:spcAft>
              <a:buClrTx/>
              <a:buSzTx/>
              <a:buFontTx/>
              <a:buNone/>
              <a:tabLst/>
              <a:defRPr/>
            </a:pPr>
            <a:r>
              <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www.metlife.com/mybenefits</a:t>
            </a:r>
          </a:p>
        </p:txBody>
      </p:sp>
      <p:sp>
        <p:nvSpPr>
          <p:cNvPr id="25" name="Rectangle 24">
            <a:extLst>
              <a:ext uri="{FF2B5EF4-FFF2-40B4-BE49-F238E27FC236}">
                <a16:creationId xmlns:a16="http://schemas.microsoft.com/office/drawing/2014/main" id="{F1EACEBC-D04E-4EC5-8D4D-BFB0C45722CF}"/>
              </a:ext>
            </a:extLst>
          </p:cNvPr>
          <p:cNvSpPr/>
          <p:nvPr/>
        </p:nvSpPr>
        <p:spPr>
          <a:xfrm>
            <a:off x="2535238" y="2757488"/>
            <a:ext cx="5357812" cy="1046162"/>
          </a:xfrm>
          <a:prstGeom prst="rect">
            <a:avLst/>
          </a:prstGeom>
          <a:noFill/>
          <a:ln w="12700" cap="flat" cmpd="sng" algn="ctr">
            <a:noFill/>
            <a:prstDash val="solid"/>
            <a:miter lim="800000"/>
          </a:ln>
          <a:effectLst/>
        </p:spPr>
        <p:txBody>
          <a:bodyPr lIns="182880" tIns="91440" bIns="9144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stStyle>
          <a:p>
            <a:pPr marL="0" marR="0" lvl="0" indent="0" algn="l" defTabSz="457200" rtl="0" eaLnBrk="1" fontAlgn="auto" latinLnBrk="0" hangingPunct="1">
              <a:lnSpc>
                <a:spcPct val="100000"/>
              </a:lnSpc>
              <a:spcBef>
                <a:spcPts val="300"/>
              </a:spcBef>
              <a:spcAft>
                <a:spcPts val="0"/>
              </a:spcAft>
              <a:buClrTx/>
              <a:buSzTx/>
              <a:buFontTx/>
              <a:buNone/>
              <a:tabLst/>
              <a:defRPr/>
            </a:pPr>
            <a:r>
              <a:rPr kumimoji="0" lang="en-US" altLang="en-US" sz="2200" b="1" i="0" u="none" strike="noStrike" kern="1200" cap="none" spc="0" normalizeH="0" baseline="0" noProof="0" dirty="0">
                <a:ln>
                  <a:noFill/>
                </a:ln>
                <a:solidFill>
                  <a:srgbClr val="00A3AD"/>
                </a:solidFill>
                <a:effectLst/>
                <a:uLnTx/>
                <a:uFillTx/>
                <a:latin typeface="Arial"/>
                <a:ea typeface="+mn-ea"/>
                <a:cs typeface="+mn-cs"/>
              </a:rPr>
              <a:t>Call</a:t>
            </a:r>
          </a:p>
          <a:p>
            <a:pPr marL="0" marR="0" lvl="0" indent="0" algn="l" defTabSz="457200" rtl="0" eaLnBrk="1" fontAlgn="auto" latinLnBrk="0" hangingPunct="1">
              <a:lnSpc>
                <a:spcPct val="100000"/>
              </a:lnSpc>
              <a:spcBef>
                <a:spcPts val="30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1-800-GET-MET8 (1-800-438-6388)</a:t>
            </a:r>
          </a:p>
          <a:p>
            <a:pPr marL="0" marR="0" lvl="0" indent="-173038" algn="l" defTabSz="457200" rtl="0" eaLnBrk="1" fontAlgn="auto" latinLnBrk="0" hangingPunct="1">
              <a:lnSpc>
                <a:spcPts val="1800"/>
              </a:lnSpc>
              <a:spcBef>
                <a:spcPts val="600"/>
              </a:spcBef>
              <a:spcAft>
                <a:spcPts val="0"/>
              </a:spcAft>
              <a:buClr>
                <a:srgbClr val="009999"/>
              </a:buClr>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Monday through Friday, 8 am – 8 pm, EST</a:t>
            </a:r>
          </a:p>
        </p:txBody>
      </p:sp>
      <p:sp>
        <p:nvSpPr>
          <p:cNvPr id="2" name="TextBox 1">
            <a:extLst>
              <a:ext uri="{FF2B5EF4-FFF2-40B4-BE49-F238E27FC236}">
                <a16:creationId xmlns:a16="http://schemas.microsoft.com/office/drawing/2014/main" id="{B2ABC2C9-6A76-4344-A2C8-C5A9C9CB5FAD}"/>
              </a:ext>
            </a:extLst>
          </p:cNvPr>
          <p:cNvSpPr txBox="1"/>
          <p:nvPr/>
        </p:nvSpPr>
        <p:spPr>
          <a:xfrm>
            <a:off x="1803633" y="6300132"/>
            <a:ext cx="4379053" cy="410230"/>
          </a:xfrm>
          <a:prstGeom prst="rect">
            <a:avLst/>
          </a:prstGeom>
          <a:solidFill>
            <a:schemeClr val="bg1"/>
          </a:solidFill>
        </p:spPr>
        <p:txBody>
          <a:bodyPr wrap="square" lIns="0" tIns="0" rIns="0" bIns="0" rtlCol="0">
            <a:noAutofit/>
          </a:bodyPr>
          <a:lstStyle/>
          <a:p>
            <a:pPr marL="0" marR="0" lvl="0" indent="0" algn="l" defTabSz="456758" rtl="0" eaLnBrk="0" fontAlgn="base" latinLnBrk="0" hangingPunct="0">
              <a:lnSpc>
                <a:spcPct val="100000"/>
              </a:lnSpc>
              <a:spcBef>
                <a:spcPts val="1200"/>
              </a:spcBef>
              <a:spcAft>
                <a:spcPct val="0"/>
              </a:spcAft>
              <a:buClrTx/>
              <a:buSzTx/>
              <a:buFontTx/>
              <a:buNone/>
              <a:tabLst/>
              <a:defRPr/>
            </a:pPr>
            <a:endParaRPr kumimoji="0" lang="en-US" sz="1800" b="0" i="0" u="none" strike="noStrike" kern="1200" cap="none" spc="0" normalizeH="0" baseline="0" noProof="0" dirty="0" err="1">
              <a:ln>
                <a:noFill/>
              </a:ln>
              <a:solidFill>
                <a:srgbClr val="75787B"/>
              </a:solidFill>
              <a:effectLst/>
              <a:uLnTx/>
              <a:uFillTx/>
              <a:latin typeface="Arial" panose="020B0604020202020204" pitchFamily="34" charset="0"/>
              <a:ea typeface="MetLife Circular Light" charset="0"/>
              <a:cs typeface="MetLife Circular Light" charset="0"/>
            </a:endParaRPr>
          </a:p>
        </p:txBody>
      </p:sp>
      <p:sp>
        <p:nvSpPr>
          <p:cNvPr id="3" name="TextBox 2">
            <a:extLst>
              <a:ext uri="{FF2B5EF4-FFF2-40B4-BE49-F238E27FC236}">
                <a16:creationId xmlns:a16="http://schemas.microsoft.com/office/drawing/2014/main" id="{C755F0BC-1DF6-4587-8035-832FFEF5A19C}"/>
              </a:ext>
            </a:extLst>
          </p:cNvPr>
          <p:cNvSpPr txBox="1"/>
          <p:nvPr/>
        </p:nvSpPr>
        <p:spPr>
          <a:xfrm>
            <a:off x="8642350" y="6300132"/>
            <a:ext cx="350648" cy="410230"/>
          </a:xfrm>
          <a:prstGeom prst="rect">
            <a:avLst/>
          </a:prstGeom>
          <a:solidFill>
            <a:schemeClr val="bg1"/>
          </a:solidFill>
        </p:spPr>
        <p:txBody>
          <a:bodyPr wrap="square" lIns="0" tIns="0" rIns="0" bIns="0" rtlCol="0">
            <a:noAutofit/>
          </a:bodyPr>
          <a:lstStyle/>
          <a:p>
            <a:pPr marL="0" marR="0" lvl="0" indent="0" algn="l" defTabSz="456758" rtl="0" eaLnBrk="0" fontAlgn="base" latinLnBrk="0" hangingPunct="0">
              <a:lnSpc>
                <a:spcPct val="100000"/>
              </a:lnSpc>
              <a:spcBef>
                <a:spcPts val="1200"/>
              </a:spcBef>
              <a:spcAft>
                <a:spcPct val="0"/>
              </a:spcAft>
              <a:buClrTx/>
              <a:buSzTx/>
              <a:buFontTx/>
              <a:buNone/>
              <a:tabLst/>
              <a:defRPr/>
            </a:pPr>
            <a:endParaRPr kumimoji="0" lang="en-US" sz="1800" b="0" i="0" u="none" strike="noStrike" kern="1200" cap="none" spc="0" normalizeH="0" baseline="0" noProof="0" dirty="0" err="1">
              <a:ln>
                <a:noFill/>
              </a:ln>
              <a:solidFill>
                <a:srgbClr val="75787B"/>
              </a:solidFill>
              <a:effectLst/>
              <a:uLnTx/>
              <a:uFillTx/>
              <a:latin typeface="Arial" panose="020B0604020202020204" pitchFamily="34" charset="0"/>
              <a:ea typeface="MetLife Circular Light" charset="0"/>
              <a:cs typeface="MetLife Circular Light" charset="0"/>
            </a:endParaRPr>
          </a:p>
        </p:txBody>
      </p:sp>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Title 1">
            <a:extLst>
              <a:ext uri="{FF2B5EF4-FFF2-40B4-BE49-F238E27FC236}">
                <a16:creationId xmlns:a16="http://schemas.microsoft.com/office/drawing/2014/main" id="{00C376C0-6EE7-4410-91C4-F48462305C4A}"/>
              </a:ext>
            </a:extLst>
          </p:cNvPr>
          <p:cNvSpPr>
            <a:spLocks noGrp="1" noChangeArrowheads="1"/>
          </p:cNvSpPr>
          <p:nvPr>
            <p:ph type="title"/>
          </p:nvPr>
        </p:nvSpPr>
        <p:spPr>
          <a:xfrm>
            <a:off x="457200" y="352425"/>
            <a:ext cx="8185150" cy="484188"/>
          </a:xfrm>
        </p:spPr>
        <p:txBody>
          <a:bodyPr/>
          <a:lstStyle/>
          <a:p>
            <a:pPr eaLnBrk="1" hangingPunct="1"/>
            <a:r>
              <a:rPr lang="en-US" altLang="en-US"/>
              <a:t>Hospital Indemnity Footnotes</a:t>
            </a:r>
          </a:p>
        </p:txBody>
      </p:sp>
      <p:sp>
        <p:nvSpPr>
          <p:cNvPr id="263171" name="Text Placeholder 2">
            <a:extLst>
              <a:ext uri="{FF2B5EF4-FFF2-40B4-BE49-F238E27FC236}">
                <a16:creationId xmlns:a16="http://schemas.microsoft.com/office/drawing/2014/main" id="{832BA8AF-3500-485D-A758-2CF9FFD22C6E}"/>
              </a:ext>
            </a:extLst>
          </p:cNvPr>
          <p:cNvSpPr>
            <a:spLocks noGrp="1" noChangeArrowheads="1"/>
          </p:cNvSpPr>
          <p:nvPr>
            <p:ph type="body" sz="quarter" idx="11"/>
          </p:nvPr>
        </p:nvSpPr>
        <p:spPr>
          <a:xfrm>
            <a:off x="5405438" y="6373813"/>
            <a:ext cx="1244600" cy="228600"/>
          </a:xfrm>
        </p:spPr>
        <p:txBody>
          <a:bodyPr/>
          <a:lstStyle/>
          <a:p>
            <a:pPr eaLnBrk="1" hangingPunct="1"/>
            <a:endParaRPr lang="en-US" altLang="en-US">
              <a:cs typeface="Arial" panose="020B0604020202020204" pitchFamily="34" charset="0"/>
            </a:endParaRPr>
          </a:p>
        </p:txBody>
      </p:sp>
      <p:sp>
        <p:nvSpPr>
          <p:cNvPr id="263172" name="Text Placeholder 3">
            <a:extLst>
              <a:ext uri="{FF2B5EF4-FFF2-40B4-BE49-F238E27FC236}">
                <a16:creationId xmlns:a16="http://schemas.microsoft.com/office/drawing/2014/main" id="{403FF730-F48B-4F4E-83C5-67C34066BC49}"/>
              </a:ext>
            </a:extLst>
          </p:cNvPr>
          <p:cNvSpPr>
            <a:spLocks noGrp="1" noChangeArrowheads="1"/>
          </p:cNvSpPr>
          <p:nvPr>
            <p:ph type="body" sz="quarter" idx="12"/>
          </p:nvPr>
        </p:nvSpPr>
        <p:spPr>
          <a:xfrm>
            <a:off x="3294063" y="6373813"/>
            <a:ext cx="1728787" cy="228600"/>
          </a:xfrm>
        </p:spPr>
        <p:txBody>
          <a:bodyPr/>
          <a:lstStyle/>
          <a:p>
            <a:pPr eaLnBrk="1" hangingPunct="1"/>
            <a:endParaRPr lang="en-US" altLang="en-US">
              <a:cs typeface="Arial" panose="020B0604020202020204" pitchFamily="34" charset="0"/>
            </a:endParaRPr>
          </a:p>
        </p:txBody>
      </p:sp>
      <p:sp>
        <p:nvSpPr>
          <p:cNvPr id="263173" name="Rectangle 4">
            <a:extLst>
              <a:ext uri="{FF2B5EF4-FFF2-40B4-BE49-F238E27FC236}">
                <a16:creationId xmlns:a16="http://schemas.microsoft.com/office/drawing/2014/main" id="{0D37CC9E-EBD3-4D44-BD47-5149B940D1F1}"/>
              </a:ext>
            </a:extLst>
          </p:cNvPr>
          <p:cNvSpPr>
            <a:spLocks noChangeArrowheads="1"/>
          </p:cNvSpPr>
          <p:nvPr/>
        </p:nvSpPr>
        <p:spPr bwMode="auto">
          <a:xfrm>
            <a:off x="457200" y="928688"/>
            <a:ext cx="7956550" cy="3562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ts val="500"/>
              </a:spcBef>
              <a:spcAft>
                <a:spcPts val="600"/>
              </a:spcAft>
              <a:buClrTx/>
              <a:buSzTx/>
              <a:buFontTx/>
              <a:buNone/>
              <a:tabLst/>
              <a:defRPr/>
            </a:pPr>
            <a:r>
              <a:rPr kumimoji="0" lang="en-US" altLang="en-US" sz="900" b="0" i="0" u="none" strike="noStrike" kern="1200" cap="none" spc="0" normalizeH="0" baseline="0" noProof="0" dirty="0">
                <a:ln>
                  <a:noFill/>
                </a:ln>
                <a:solidFill>
                  <a:srgbClr val="7F7F7F"/>
                </a:solidFill>
                <a:effectLst/>
                <a:uLnTx/>
                <a:uFillTx/>
                <a:latin typeface="Arial" panose="020B0604020202020204" pitchFamily="34" charset="0"/>
                <a:ea typeface="+mn-ea"/>
                <a:cs typeface="+mn-cs"/>
              </a:rPr>
              <a:t>*Hospital does not include certain facilities such as nursing homes, convalescent care or extended care facilities. See MetLife's Disclosure Statement or Outline of Coverage/Disclosure Document for full details.</a:t>
            </a:r>
          </a:p>
          <a:p>
            <a:pPr marL="0" marR="0" lvl="0" indent="0" algn="l" defTabSz="914400" rtl="0" eaLnBrk="1" fontAlgn="base" latinLnBrk="0" hangingPunct="1">
              <a:lnSpc>
                <a:spcPct val="100000"/>
              </a:lnSpc>
              <a:spcBef>
                <a:spcPts val="500"/>
              </a:spcBef>
              <a:spcAft>
                <a:spcPts val="600"/>
              </a:spcAft>
              <a:buClrTx/>
              <a:buSzTx/>
              <a:buFontTx/>
              <a:buNone/>
              <a:tabLst/>
              <a:defRPr/>
            </a:pPr>
            <a:r>
              <a:rPr kumimoji="0" lang="en-US" altLang="en-US" sz="900" b="0" i="0" u="none" strike="noStrike" kern="1200" cap="none" spc="0" normalizeH="0" baseline="0" noProof="0" dirty="0">
                <a:ln>
                  <a:noFill/>
                </a:ln>
                <a:solidFill>
                  <a:srgbClr val="7F7F7F"/>
                </a:solidFill>
                <a:effectLst/>
                <a:uLnTx/>
                <a:uFillTx/>
                <a:latin typeface="Arial" panose="020B0604020202020204" pitchFamily="34" charset="0"/>
                <a:ea typeface="+mn-ea"/>
                <a:cs typeface="+mn-cs"/>
              </a:rPr>
              <a:t>HI1. Coverage is guaranteed provided (1) the employee is actively at work and (2) dependents to be covered are not subject to medical restrictions as set forth on the enrollment form and in the Certificate. Some states require the insured to have medical coverage.  Additional restrictions apply to dependents serving in the armed forces or living overseas.</a:t>
            </a:r>
          </a:p>
          <a:p>
            <a:pPr marL="0" marR="0" lvl="0" indent="0" algn="l" defTabSz="914400" rtl="0" eaLnBrk="0" fontAlgn="base" latinLnBrk="0" hangingPunct="0">
              <a:lnSpc>
                <a:spcPts val="1000"/>
              </a:lnSpc>
              <a:spcBef>
                <a:spcPct val="0"/>
              </a:spcBef>
              <a:spcAft>
                <a:spcPts val="600"/>
              </a:spcAft>
              <a:buClrTx/>
              <a:buSzTx/>
              <a:buFontTx/>
              <a:buNone/>
              <a:tabLst/>
              <a:defRPr/>
            </a:pPr>
            <a:r>
              <a:rPr kumimoji="0" lang="en-US" altLang="en-US" sz="900" b="0" i="0" u="none" strike="noStrike" kern="1200" cap="none" spc="0" normalizeH="0" baseline="0" noProof="0" dirty="0">
                <a:ln>
                  <a:noFill/>
                </a:ln>
                <a:solidFill>
                  <a:srgbClr val="7F7F7F"/>
                </a:solidFill>
                <a:effectLst/>
                <a:uLnTx/>
                <a:uFillTx/>
                <a:latin typeface="Arial" panose="020B0604020202020204" pitchFamily="34" charset="0"/>
                <a:ea typeface="+mn-ea"/>
                <a:cs typeface="+mn-cs"/>
              </a:rPr>
              <a:t>HI2. Applies only to "clean" claims.  A clean claim is a claim submitted with all the required information necessary to process the claim; no missing information requiring additional follow up with the subscriber.  It generally takes 10 business days to process "clean" claims.</a:t>
            </a:r>
          </a:p>
          <a:p>
            <a:pPr marL="0" marR="0" lvl="0" indent="0" algn="l" defTabSz="914400" rtl="0" eaLnBrk="0" fontAlgn="base" latinLnBrk="0" hangingPunct="0">
              <a:lnSpc>
                <a:spcPts val="1000"/>
              </a:lnSpc>
              <a:spcBef>
                <a:spcPct val="0"/>
              </a:spcBef>
              <a:spcAft>
                <a:spcPts val="600"/>
              </a:spcAft>
              <a:buClrTx/>
              <a:buSzTx/>
              <a:buFontTx/>
              <a:buNone/>
              <a:tabLst/>
              <a:defRPr/>
            </a:pPr>
            <a:r>
              <a:rPr kumimoji="0" lang="en-US" altLang="en-US" sz="900" b="0" i="0" u="none" strike="noStrike" kern="1200" cap="none" spc="0" normalizeH="0" baseline="0" noProof="0" dirty="0">
                <a:ln>
                  <a:noFill/>
                </a:ln>
                <a:solidFill>
                  <a:srgbClr val="7F7F7F"/>
                </a:solidFill>
                <a:effectLst/>
                <a:uLnTx/>
                <a:uFillTx/>
                <a:latin typeface="Arial" panose="020B0604020202020204" pitchFamily="34" charset="0"/>
                <a:ea typeface="+mn-ea"/>
                <a:cs typeface="+mn-cs"/>
              </a:rPr>
              <a:t>HI3. Eligibility for portability through the Continuation of Insurance with Premium Payment provision may be subject to certain eligibility requirements and limitations. For more information, contact your MetLife representative.</a:t>
            </a:r>
          </a:p>
          <a:p>
            <a:pPr marL="0" marR="0" lvl="0" indent="0" algn="l" defTabSz="914400" rtl="0" eaLnBrk="0" fontAlgn="base" latinLnBrk="0" hangingPunct="0">
              <a:lnSpc>
                <a:spcPts val="1000"/>
              </a:lnSpc>
              <a:spcBef>
                <a:spcPct val="0"/>
              </a:spcBef>
              <a:spcAft>
                <a:spcPts val="600"/>
              </a:spcAft>
              <a:buClrTx/>
              <a:buSzTx/>
              <a:buFontTx/>
              <a:buNone/>
              <a:tabLst/>
              <a:defRPr/>
            </a:pPr>
            <a:r>
              <a:rPr kumimoji="0" lang="en-US" altLang="en-US" sz="900" b="0" i="0" u="none" strike="noStrike" kern="1200" cap="none" spc="0" normalizeH="0" baseline="0" noProof="0" dirty="0">
                <a:ln>
                  <a:noFill/>
                </a:ln>
                <a:solidFill>
                  <a:srgbClr val="7F7F7F"/>
                </a:solidFill>
                <a:effectLst/>
                <a:uLnTx/>
                <a:uFillTx/>
                <a:latin typeface="Arial" panose="020B0604020202020204" pitchFamily="34" charset="0"/>
                <a:ea typeface="+mn-ea"/>
                <a:cs typeface="+mn-cs"/>
              </a:rPr>
              <a:t>HI4. There is a preexisting condition exclusion for covered sicknesses. See your Disclosure Statement or Outline of Coverage/Disclosure Document for </a:t>
            </a:r>
            <a:br>
              <a:rPr kumimoji="0" lang="en-US" altLang="en-US" sz="900" b="0" i="0" u="none" strike="noStrike" kern="1200" cap="none" spc="0" normalizeH="0" baseline="0" noProof="0" dirty="0">
                <a:ln>
                  <a:noFill/>
                </a:ln>
                <a:solidFill>
                  <a:srgbClr val="7F7F7F"/>
                </a:solidFill>
                <a:effectLst/>
                <a:uLnTx/>
                <a:uFillTx/>
                <a:latin typeface="Arial" panose="020B0604020202020204" pitchFamily="34" charset="0"/>
                <a:ea typeface="+mn-ea"/>
                <a:cs typeface="+mn-cs"/>
              </a:rPr>
            </a:br>
            <a:r>
              <a:rPr kumimoji="0" lang="en-US" altLang="en-US" sz="900" b="0" i="0" u="none" strike="noStrike" kern="1200" cap="none" spc="0" normalizeH="0" baseline="0" noProof="0" dirty="0">
                <a:ln>
                  <a:noFill/>
                </a:ln>
                <a:solidFill>
                  <a:srgbClr val="7F7F7F"/>
                </a:solidFill>
                <a:effectLst/>
                <a:uLnTx/>
                <a:uFillTx/>
                <a:latin typeface="Arial" panose="020B0604020202020204" pitchFamily="34" charset="0"/>
                <a:ea typeface="+mn-ea"/>
                <a:cs typeface="+mn-cs"/>
              </a:rPr>
              <a:t>more details.</a:t>
            </a:r>
          </a:p>
          <a:p>
            <a:pPr marL="0" marR="0" lvl="0" indent="0" algn="l" defTabSz="914400" rtl="0" eaLnBrk="0" fontAlgn="base" latinLnBrk="0" hangingPunct="0">
              <a:lnSpc>
                <a:spcPts val="1000"/>
              </a:lnSpc>
              <a:spcBef>
                <a:spcPct val="0"/>
              </a:spcBef>
              <a:spcAft>
                <a:spcPts val="600"/>
              </a:spcAft>
              <a:buClrTx/>
              <a:buSzTx/>
              <a:buFontTx/>
              <a:buNone/>
              <a:tabLst/>
              <a:defRPr/>
            </a:pPr>
            <a:r>
              <a:rPr kumimoji="0" lang="en-US" altLang="en-US" sz="900" b="0" i="0" u="none" strike="noStrike" kern="1200" cap="none" spc="0" normalizeH="0" baseline="0" noProof="0" dirty="0">
                <a:ln>
                  <a:noFill/>
                </a:ln>
                <a:solidFill>
                  <a:srgbClr val="7F7F7F"/>
                </a:solidFill>
                <a:effectLst/>
                <a:uLnTx/>
                <a:uFillTx/>
                <a:latin typeface="Arial" panose="020B0604020202020204" pitchFamily="34" charset="0"/>
                <a:ea typeface="+mn-ea"/>
                <a:cs typeface="+mn-cs"/>
              </a:rPr>
              <a:t>HI6. The Health Screening Benefit is not available in all states. In most states where the benefit is available there is a one month waiting period for the Health Screening Benefit.</a:t>
            </a:r>
          </a:p>
          <a:p>
            <a:pPr marL="0" marR="0" lvl="0" indent="0" algn="l" defTabSz="914400" rtl="0" eaLnBrk="0" fontAlgn="base" latinLnBrk="0" hangingPunct="0">
              <a:lnSpc>
                <a:spcPts val="1000"/>
              </a:lnSpc>
              <a:spcBef>
                <a:spcPct val="0"/>
              </a:spcBef>
              <a:spcAft>
                <a:spcPts val="600"/>
              </a:spcAft>
              <a:buClrTx/>
              <a:buSzTx/>
              <a:buFontTx/>
              <a:buNone/>
              <a:tabLst/>
              <a:defRPr/>
            </a:pPr>
            <a:r>
              <a:rPr kumimoji="0" lang="en-US" altLang="en-US" sz="900" b="0" i="0" u="none" strike="noStrike" kern="1200" cap="none" spc="0" normalizeH="0" baseline="0" noProof="0" dirty="0">
                <a:ln>
                  <a:noFill/>
                </a:ln>
                <a:solidFill>
                  <a:srgbClr val="7F7F7F"/>
                </a:solidFill>
                <a:effectLst/>
                <a:uLnTx/>
                <a:uFillTx/>
                <a:latin typeface="Arial" panose="020B0604020202020204" pitchFamily="34" charset="0"/>
                <a:ea typeface="+mn-ea"/>
                <a:cs typeface="+mn-cs"/>
              </a:rPr>
              <a:t>HI9. </a:t>
            </a:r>
            <a:r>
              <a:rPr kumimoji="0" lang="en-US" altLang="en-US" sz="900" b="0" i="0" u="none" strike="noStrike" kern="1200" cap="none" spc="0" normalizeH="0" baseline="0" noProof="0" dirty="0">
                <a:ln>
                  <a:noFill/>
                </a:ln>
                <a:solidFill>
                  <a:srgbClr val="7F7F7F"/>
                </a:solidFill>
                <a:effectLst/>
                <a:uLnTx/>
                <a:uFillTx/>
                <a:latin typeface="Arial" panose="020B0604020202020204" pitchFamily="34" charset="0"/>
                <a:ea typeface="+mn-ea"/>
                <a:cs typeface="Arial" panose="020B0604020202020204" pitchFamily="34" charset="0"/>
              </a:rPr>
              <a:t>When plan includes an Admission benefit, Confinement begins on Day 2.</a:t>
            </a:r>
          </a:p>
          <a:p>
            <a:pPr marR="0" lvl="0" algn="l" defTabSz="914400" rtl="0" eaLnBrk="1" fontAlgn="auto" latinLnBrk="0" hangingPunct="1">
              <a:lnSpc>
                <a:spcPct val="100000"/>
              </a:lnSpc>
              <a:spcBef>
                <a:spcPts val="500"/>
              </a:spcBef>
              <a:spcAft>
                <a:spcPts val="0"/>
              </a:spcAft>
              <a:buClrTx/>
              <a:buSzTx/>
              <a:tabLst/>
              <a:defRPr/>
            </a:pPr>
            <a:r>
              <a:rPr kumimoji="0" lang="en-US" sz="900" b="0" i="0" u="none" strike="noStrike" kern="1200" cap="none" spc="0" normalizeH="0" baseline="0" noProof="0" dirty="0">
                <a:ln>
                  <a:noFill/>
                </a:ln>
                <a:solidFill>
                  <a:srgbClr val="FFFFFF">
                    <a:lumMod val="50000"/>
                  </a:srgbClr>
                </a:solidFill>
                <a:effectLst/>
                <a:uLnTx/>
                <a:uFillTx/>
                <a:latin typeface="Arial"/>
                <a:ea typeface="+mn-ea"/>
                <a:cs typeface="+mn-cs"/>
              </a:rPr>
              <a:t>H20. Hospital and Surgery costs 2017  https://www.debt.org/medical/hospital-surgery-costs/  Accessed April 2018.</a:t>
            </a:r>
          </a:p>
          <a:p>
            <a:pPr marL="0" marR="0" lvl="0" indent="0" algn="l" defTabSz="914400" rtl="0" eaLnBrk="0" fontAlgn="base" latinLnBrk="0" hangingPunct="0">
              <a:lnSpc>
                <a:spcPts val="1000"/>
              </a:lnSpc>
              <a:spcBef>
                <a:spcPct val="0"/>
              </a:spcBef>
              <a:spcAft>
                <a:spcPts val="600"/>
              </a:spcAft>
              <a:buClrTx/>
              <a:buSzTx/>
              <a:buFontTx/>
              <a:buNone/>
              <a:tabLst/>
              <a:defRPr/>
            </a:pPr>
            <a:endParaRPr kumimoji="0" lang="en-US" altLang="en-US" sz="900" b="0" i="0" u="none" strike="noStrike" kern="1200" cap="none" spc="0" normalizeH="0" baseline="0" noProof="0" dirty="0">
              <a:ln>
                <a:noFill/>
              </a:ln>
              <a:solidFill>
                <a:srgbClr val="7F7F7F"/>
              </a:solidFill>
              <a:effectLst/>
              <a:uLnTx/>
              <a:uFillTx/>
              <a:latin typeface="Arial" panose="020B0604020202020204" pitchFamily="34" charset="0"/>
              <a:ea typeface="+mn-ea"/>
              <a:cs typeface="+mn-cs"/>
            </a:endParaRPr>
          </a:p>
          <a:p>
            <a:pPr marL="0" marR="0" lvl="0" indent="0" algn="l" defTabSz="914400" rtl="0" eaLnBrk="0" fontAlgn="base" latinLnBrk="0" hangingPunct="0">
              <a:lnSpc>
                <a:spcPts val="1000"/>
              </a:lnSpc>
              <a:spcBef>
                <a:spcPct val="0"/>
              </a:spcBef>
              <a:spcAft>
                <a:spcPts val="600"/>
              </a:spcAft>
              <a:buClrTx/>
              <a:buSzTx/>
              <a:buFontTx/>
              <a:buNone/>
              <a:tabLst/>
              <a:defRPr/>
            </a:pPr>
            <a:endParaRPr kumimoji="0" lang="en-US" altLang="en-US" sz="900" b="0" i="0" u="none" strike="noStrike" kern="1200" cap="none" spc="0" normalizeH="0" baseline="0" noProof="0" dirty="0">
              <a:ln>
                <a:noFill/>
              </a:ln>
              <a:solidFill>
                <a:srgbClr val="7F7F7F"/>
              </a:solidFill>
              <a:effectLst/>
              <a:uLnTx/>
              <a:uFillTx/>
              <a:latin typeface="Arial" panose="020B0604020202020204" pitchFamily="34" charset="0"/>
              <a:ea typeface="+mn-ea"/>
              <a:cs typeface="+mn-cs"/>
            </a:endParaRPr>
          </a:p>
          <a:p>
            <a:pPr marL="0" marR="0" lvl="0" indent="0" algn="l" defTabSz="914400" rtl="0" eaLnBrk="0" fontAlgn="base" latinLnBrk="0" hangingPunct="0">
              <a:lnSpc>
                <a:spcPts val="1000"/>
              </a:lnSpc>
              <a:spcBef>
                <a:spcPct val="0"/>
              </a:spcBef>
              <a:spcAft>
                <a:spcPts val="600"/>
              </a:spcAft>
              <a:buClrTx/>
              <a:buSzTx/>
              <a:buFontTx/>
              <a:buNone/>
              <a:tabLst/>
              <a:defRPr/>
            </a:pPr>
            <a:endParaRPr kumimoji="0" lang="en-US" altLang="en-US" sz="900" b="0" i="0" u="none" strike="noStrike" kern="1200" cap="none" spc="0" normalizeH="0" baseline="0" noProof="0" dirty="0">
              <a:ln>
                <a:noFill/>
              </a:ln>
              <a:solidFill>
                <a:srgbClr val="7F7F7F"/>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100000"/>
              </a:lnSpc>
              <a:spcBef>
                <a:spcPts val="500"/>
              </a:spcBef>
              <a:spcAft>
                <a:spcPct val="0"/>
              </a:spcAft>
              <a:buClrTx/>
              <a:buSzTx/>
              <a:buFontTx/>
              <a:buNone/>
              <a:tabLst/>
              <a:defRPr/>
            </a:pPr>
            <a:endParaRPr kumimoji="0" lang="en-US" altLang="en-US" sz="900" b="0" i="0" u="none" strike="noStrike" kern="1200" cap="none" spc="0" normalizeH="0" baseline="0" noProof="0" dirty="0">
              <a:ln>
                <a:noFill/>
              </a:ln>
              <a:solidFill>
                <a:srgbClr val="7F7F7F"/>
              </a:solidFill>
              <a:effectLst/>
              <a:uLnTx/>
              <a:uFillTx/>
              <a:latin typeface="Arial" panose="020B0604020202020204" pitchFamily="34" charset="0"/>
              <a:ea typeface="+mn-ea"/>
              <a:cs typeface="+mn-cs"/>
            </a:endParaRPr>
          </a:p>
        </p:txBody>
      </p:sp>
      <p:sp>
        <p:nvSpPr>
          <p:cNvPr id="2" name="TextBox 1">
            <a:extLst>
              <a:ext uri="{FF2B5EF4-FFF2-40B4-BE49-F238E27FC236}">
                <a16:creationId xmlns:a16="http://schemas.microsoft.com/office/drawing/2014/main" id="{C8C20508-7D27-4D09-9E03-4A499D5F8326}"/>
              </a:ext>
            </a:extLst>
          </p:cNvPr>
          <p:cNvSpPr txBox="1"/>
          <p:nvPr/>
        </p:nvSpPr>
        <p:spPr>
          <a:xfrm>
            <a:off x="1845578" y="6373813"/>
            <a:ext cx="5092117" cy="320602"/>
          </a:xfrm>
          <a:prstGeom prst="rect">
            <a:avLst/>
          </a:prstGeom>
          <a:solidFill>
            <a:schemeClr val="bg1"/>
          </a:solidFill>
        </p:spPr>
        <p:txBody>
          <a:bodyPr wrap="square" lIns="0" tIns="0" rIns="0" bIns="0" rtlCol="0">
            <a:noAutofit/>
          </a:bodyPr>
          <a:lstStyle/>
          <a:p>
            <a:pPr defTabSz="456758" fontAlgn="base">
              <a:spcBef>
                <a:spcPts val="1200"/>
              </a:spcBef>
            </a:pPr>
            <a:endParaRPr lang="en-US" dirty="0" err="1">
              <a:solidFill>
                <a:schemeClr val="bg2"/>
              </a:solidFill>
              <a:ea typeface="MetLife Circular Light" charset="0"/>
              <a:cs typeface="MetLife Circular Light" charset="0"/>
            </a:endParaRPr>
          </a:p>
        </p:txBody>
      </p:sp>
      <p:sp>
        <p:nvSpPr>
          <p:cNvPr id="3" name="TextBox 2">
            <a:extLst>
              <a:ext uri="{FF2B5EF4-FFF2-40B4-BE49-F238E27FC236}">
                <a16:creationId xmlns:a16="http://schemas.microsoft.com/office/drawing/2014/main" id="{019F1AA8-E29B-4B54-873B-F0F00BB3DDAA}"/>
              </a:ext>
            </a:extLst>
          </p:cNvPr>
          <p:cNvSpPr txBox="1"/>
          <p:nvPr/>
        </p:nvSpPr>
        <p:spPr>
          <a:xfrm>
            <a:off x="2650921" y="6140741"/>
            <a:ext cx="6367244" cy="461672"/>
          </a:xfrm>
          <a:prstGeom prst="rect">
            <a:avLst/>
          </a:prstGeom>
          <a:solidFill>
            <a:schemeClr val="bg1"/>
          </a:solidFill>
        </p:spPr>
        <p:txBody>
          <a:bodyPr wrap="square" lIns="0" tIns="0" rIns="0" bIns="0" rtlCol="0">
            <a:noAutofit/>
          </a:bodyPr>
          <a:lstStyle/>
          <a:p>
            <a:pPr defTabSz="456758" fontAlgn="base">
              <a:spcBef>
                <a:spcPts val="1200"/>
              </a:spcBef>
            </a:pPr>
            <a:endParaRPr lang="en-US" dirty="0" err="1">
              <a:solidFill>
                <a:schemeClr val="bg2"/>
              </a:solidFill>
              <a:ea typeface="MetLife Circular Light" charset="0"/>
              <a:cs typeface="MetLife Circular Light" charset="0"/>
            </a:endParaRPr>
          </a:p>
        </p:txBody>
      </p:sp>
    </p:spTree>
  </p:cSld>
  <p:clrMapOvr>
    <a:masterClrMapping/>
  </p:clrMapOvr>
  <p:transition>
    <p:fade/>
  </p:transition>
</p:sld>
</file>

<file path=ppt/theme/theme1.xml><?xml version="1.0" encoding="utf-8"?>
<a:theme xmlns:a="http://schemas.openxmlformats.org/drawingml/2006/main" name="Default Theme">
  <a:themeElements>
    <a:clrScheme name="Met Life Main">
      <a:dk1>
        <a:srgbClr val="000000"/>
      </a:dk1>
      <a:lt1>
        <a:srgbClr val="FFFFFF"/>
      </a:lt1>
      <a:dk2>
        <a:srgbClr val="00A3AD"/>
      </a:dk2>
      <a:lt2>
        <a:srgbClr val="75787B"/>
      </a:lt2>
      <a:accent1>
        <a:srgbClr val="0061A0"/>
      </a:accent1>
      <a:accent2>
        <a:srgbClr val="0090DA"/>
      </a:accent2>
      <a:accent3>
        <a:srgbClr val="A3CE4E"/>
      </a:accent3>
      <a:accent4>
        <a:srgbClr val="FFC600"/>
      </a:accent4>
      <a:accent5>
        <a:srgbClr val="6024A9"/>
      </a:accent5>
      <a:accent6>
        <a:srgbClr val="DB0A5B"/>
      </a:accent6>
      <a:hlink>
        <a:srgbClr val="0000FF"/>
      </a:hlink>
      <a:folHlink>
        <a:srgbClr val="CDCBCB"/>
      </a:folHlink>
    </a:clrScheme>
    <a:fontScheme name="MetLife Generic">
      <a:majorFont>
        <a:latin typeface="Georgia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spPr>
      <a:bodyPr rtlCol="0" anchor="ctr"/>
      <a:lstStyle>
        <a:defPPr algn="ctr">
          <a:defRPr sz="2000" smtClean="0">
            <a:solidFill>
              <a:schemeClr val="bg1"/>
            </a:solidFill>
            <a:cs typeface="Open Sans Bold"/>
          </a:defRPr>
        </a:defPPr>
      </a:lstStyle>
      <a:style>
        <a:lnRef idx="2">
          <a:schemeClr val="accent1">
            <a:shade val="50000"/>
          </a:schemeClr>
        </a:lnRef>
        <a:fillRef idx="1">
          <a:schemeClr val="accent1"/>
        </a:fillRef>
        <a:effectRef idx="0">
          <a:schemeClr val="accent1"/>
        </a:effectRef>
        <a:fontRef idx="minor">
          <a:schemeClr val="lt1"/>
        </a:fontRef>
      </a:style>
    </a:spDef>
    <a:lnDef>
      <a:spPr>
        <a:ln w="12700" cmpd="sng">
          <a:solidFill>
            <a:schemeClr val="bg2">
              <a:lumMod val="60000"/>
              <a:lumOff val="40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defTabSz="456758" fontAlgn="base">
          <a:spcBef>
            <a:spcPts val="1200"/>
          </a:spcBef>
          <a:defRPr dirty="0" err="1" smtClean="0">
            <a:solidFill>
              <a:schemeClr val="bg2"/>
            </a:solidFill>
            <a:ea typeface="MetLife Circular Light" charset="0"/>
            <a:cs typeface="MetLife Circular Light" charset="0"/>
          </a:defRPr>
        </a:defPPr>
      </a:lstStyle>
    </a:txDef>
  </a:objectDefaults>
  <a:extraClrSchemeLst/>
  <a:extLst>
    <a:ext uri="{05A4C25C-085E-4340-85A3-A5531E510DB2}">
      <thm15:themeFamily xmlns:thm15="http://schemas.microsoft.com/office/thememl/2012/main" name="Presentation1" id="{F245B1E3-0FAE-4B4C-AA99-DA59BD2B0868}" vid="{5C9F266D-7280-134F-81BB-B37D7BC37955}"/>
    </a:ext>
  </a:extLst>
</a:theme>
</file>

<file path=ppt/theme/theme2.xml><?xml version="1.0" encoding="utf-8"?>
<a:theme xmlns:a="http://schemas.openxmlformats.org/drawingml/2006/main" name="1_Default Theme">
  <a:themeElements>
    <a:clrScheme name="Met Life Main">
      <a:dk1>
        <a:srgbClr val="000000"/>
      </a:dk1>
      <a:lt1>
        <a:srgbClr val="FFFFFF"/>
      </a:lt1>
      <a:dk2>
        <a:srgbClr val="00A3AD"/>
      </a:dk2>
      <a:lt2>
        <a:srgbClr val="75787B"/>
      </a:lt2>
      <a:accent1>
        <a:srgbClr val="0061A0"/>
      </a:accent1>
      <a:accent2>
        <a:srgbClr val="0090DA"/>
      </a:accent2>
      <a:accent3>
        <a:srgbClr val="A3CE4E"/>
      </a:accent3>
      <a:accent4>
        <a:srgbClr val="FFC600"/>
      </a:accent4>
      <a:accent5>
        <a:srgbClr val="6024A9"/>
      </a:accent5>
      <a:accent6>
        <a:srgbClr val="DB0A5B"/>
      </a:accent6>
      <a:hlink>
        <a:srgbClr val="0000FF"/>
      </a:hlink>
      <a:folHlink>
        <a:srgbClr val="CDCBCB"/>
      </a:folHlink>
    </a:clrScheme>
    <a:fontScheme name="MetLife Generic">
      <a:majorFont>
        <a:latin typeface="Georgia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spPr>
      <a:bodyPr rtlCol="0" anchor="ctr"/>
      <a:lstStyle>
        <a:defPPr algn="ctr">
          <a:defRPr sz="2000" smtClean="0">
            <a:solidFill>
              <a:schemeClr val="bg1"/>
            </a:solidFill>
            <a:cs typeface="Open Sans Bold"/>
          </a:defRPr>
        </a:defPPr>
      </a:lstStyle>
      <a:style>
        <a:lnRef idx="2">
          <a:schemeClr val="accent1">
            <a:shade val="50000"/>
          </a:schemeClr>
        </a:lnRef>
        <a:fillRef idx="1">
          <a:schemeClr val="accent1"/>
        </a:fillRef>
        <a:effectRef idx="0">
          <a:schemeClr val="accent1"/>
        </a:effectRef>
        <a:fontRef idx="minor">
          <a:schemeClr val="lt1"/>
        </a:fontRef>
      </a:style>
    </a:spDef>
    <a:lnDef>
      <a:spPr>
        <a:ln w="12700" cmpd="sng">
          <a:solidFill>
            <a:schemeClr val="bg2">
              <a:lumMod val="60000"/>
              <a:lumOff val="40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defTabSz="456758" fontAlgn="base">
          <a:spcBef>
            <a:spcPts val="1200"/>
          </a:spcBef>
          <a:defRPr dirty="0" err="1" smtClean="0">
            <a:solidFill>
              <a:schemeClr val="bg2"/>
            </a:solidFill>
            <a:ea typeface="MetLife Circular Light" charset="0"/>
            <a:cs typeface="MetLife Circular Light" charset="0"/>
          </a:defRPr>
        </a:defPPr>
      </a:lstStyle>
    </a:txDef>
  </a:objectDefaults>
  <a:extraClrSchemeLst/>
</a:theme>
</file>

<file path=ppt/theme/theme3.xml><?xml version="1.0" encoding="utf-8"?>
<a:theme xmlns:a="http://schemas.openxmlformats.org/drawingml/2006/main" name="2_Default Theme">
  <a:themeElements>
    <a:clrScheme name="Custom 186">
      <a:dk1>
        <a:srgbClr val="000000"/>
      </a:dk1>
      <a:lt1>
        <a:srgbClr val="FFFFFF"/>
      </a:lt1>
      <a:dk2>
        <a:srgbClr val="00A3AD"/>
      </a:dk2>
      <a:lt2>
        <a:srgbClr val="75787B"/>
      </a:lt2>
      <a:accent1>
        <a:srgbClr val="0061A0"/>
      </a:accent1>
      <a:accent2>
        <a:srgbClr val="0090DA"/>
      </a:accent2>
      <a:accent3>
        <a:srgbClr val="A3CE4E"/>
      </a:accent3>
      <a:accent4>
        <a:srgbClr val="6024A9"/>
      </a:accent4>
      <a:accent5>
        <a:srgbClr val="FFC600"/>
      </a:accent5>
      <a:accent6>
        <a:srgbClr val="003D73"/>
      </a:accent6>
      <a:hlink>
        <a:srgbClr val="0000FF"/>
      </a:hlink>
      <a:folHlink>
        <a:srgbClr val="CDCBCB"/>
      </a:folHlink>
    </a:clrScheme>
    <a:fontScheme name="Custom 2">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spPr>
      <a:bodyPr rtlCol="0" anchor="ctr"/>
      <a:lstStyle>
        <a:defPPr algn="ctr">
          <a:defRPr dirty="0" smtClean="0">
            <a:solidFill>
              <a:schemeClr val="bg1"/>
            </a:solidFill>
            <a:cs typeface="Open Sans Bold"/>
          </a:defRPr>
        </a:defPPr>
      </a:lstStyle>
      <a:style>
        <a:lnRef idx="2">
          <a:schemeClr val="accent1">
            <a:shade val="50000"/>
          </a:schemeClr>
        </a:lnRef>
        <a:fillRef idx="1">
          <a:schemeClr val="accent1"/>
        </a:fillRef>
        <a:effectRef idx="0">
          <a:schemeClr val="accent1"/>
        </a:effectRef>
        <a:fontRef idx="minor">
          <a:schemeClr val="lt1"/>
        </a:fontRef>
      </a:style>
    </a:spDef>
    <a:lnDef>
      <a:spPr>
        <a:ln w="12700" cmpd="sng">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defTabSz="456758" fontAlgn="base">
          <a:spcBef>
            <a:spcPts val="1200"/>
          </a:spcBef>
          <a:defRPr sz="1100" dirty="0" err="1" smtClean="0">
            <a:latin typeface="MetLife Circular Light" charset="0"/>
            <a:ea typeface="MetLife Circular Light" charset="0"/>
            <a:cs typeface="MetLife Circular Light" charset="0"/>
          </a:defRPr>
        </a:defPPr>
      </a:lstStyle>
    </a:txDef>
  </a:objectDefaults>
  <a:extraClrSchemeLst/>
</a:theme>
</file>

<file path=ppt/theme/theme4.xml><?xml version="1.0" encoding="utf-8"?>
<a:theme xmlns:a="http://schemas.openxmlformats.org/drawingml/2006/main" name="ML Master Slide Deck Feb 21 2017 ">
  <a:themeElements>
    <a:clrScheme name="Custom 13">
      <a:dk1>
        <a:srgbClr val="000000"/>
      </a:dk1>
      <a:lt1>
        <a:srgbClr val="FFFFFF"/>
      </a:lt1>
      <a:dk2>
        <a:srgbClr val="0090DA"/>
      </a:dk2>
      <a:lt2>
        <a:srgbClr val="FFFFFF"/>
      </a:lt2>
      <a:accent1>
        <a:srgbClr val="0061A0"/>
      </a:accent1>
      <a:accent2>
        <a:srgbClr val="A4CE4E"/>
      </a:accent2>
      <a:accent3>
        <a:srgbClr val="0090DA"/>
      </a:accent3>
      <a:accent4>
        <a:srgbClr val="A7A8AA"/>
      </a:accent4>
      <a:accent5>
        <a:srgbClr val="00A3AD"/>
      </a:accent5>
      <a:accent6>
        <a:srgbClr val="5F259F"/>
      </a:accent6>
      <a:hlink>
        <a:srgbClr val="FFFFFF"/>
      </a:hlink>
      <a:folHlink>
        <a:srgbClr val="D0D0CE"/>
      </a:folHlink>
    </a:clrScheme>
    <a:fontScheme name="MET LIFE Jan 2017">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Master Slide Design Deck_v1.pptx [Read-Only]" id="{7514A00A-46E2-4879-B9EA-D19B1532C465}" vid="{716F0736-7C65-4B69-A4B8-C08CEC7E09D5}"/>
    </a:ext>
  </a:extLst>
</a:theme>
</file>

<file path=ppt/theme/theme5.xml><?xml version="1.0" encoding="utf-8"?>
<a:theme xmlns:a="http://schemas.openxmlformats.org/drawingml/2006/main" name="3_Default Theme">
  <a:themeElements>
    <a:clrScheme name="Met Life Main">
      <a:dk1>
        <a:srgbClr val="000000"/>
      </a:dk1>
      <a:lt1>
        <a:srgbClr val="FFFFFF"/>
      </a:lt1>
      <a:dk2>
        <a:srgbClr val="00A3AD"/>
      </a:dk2>
      <a:lt2>
        <a:srgbClr val="75787B"/>
      </a:lt2>
      <a:accent1>
        <a:srgbClr val="0061A0"/>
      </a:accent1>
      <a:accent2>
        <a:srgbClr val="0090DA"/>
      </a:accent2>
      <a:accent3>
        <a:srgbClr val="A3CE4E"/>
      </a:accent3>
      <a:accent4>
        <a:srgbClr val="FFC600"/>
      </a:accent4>
      <a:accent5>
        <a:srgbClr val="6024A9"/>
      </a:accent5>
      <a:accent6>
        <a:srgbClr val="DB0A5B"/>
      </a:accent6>
      <a:hlink>
        <a:srgbClr val="0000FF"/>
      </a:hlink>
      <a:folHlink>
        <a:srgbClr val="CDCBCB"/>
      </a:folHlink>
    </a:clrScheme>
    <a:fontScheme name="MetLife Generic">
      <a:majorFont>
        <a:latin typeface="Georgia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spPr>
      <a:bodyPr rtlCol="0" anchor="ctr"/>
      <a:lstStyle>
        <a:defPPr algn="ctr">
          <a:defRPr sz="2000" smtClean="0">
            <a:solidFill>
              <a:schemeClr val="bg1"/>
            </a:solidFill>
            <a:cs typeface="Open Sans Bold"/>
          </a:defRPr>
        </a:defPPr>
      </a:lstStyle>
      <a:style>
        <a:lnRef idx="2">
          <a:schemeClr val="accent1">
            <a:shade val="50000"/>
          </a:schemeClr>
        </a:lnRef>
        <a:fillRef idx="1">
          <a:schemeClr val="accent1"/>
        </a:fillRef>
        <a:effectRef idx="0">
          <a:schemeClr val="accent1"/>
        </a:effectRef>
        <a:fontRef idx="minor">
          <a:schemeClr val="lt1"/>
        </a:fontRef>
      </a:style>
    </a:spDef>
    <a:lnDef>
      <a:spPr>
        <a:ln w="12700" cmpd="sng">
          <a:solidFill>
            <a:schemeClr val="bg2">
              <a:lumMod val="60000"/>
              <a:lumOff val="40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defTabSz="456758" fontAlgn="base">
          <a:spcBef>
            <a:spcPts val="1200"/>
          </a:spcBef>
          <a:defRPr dirty="0" err="1" smtClean="0">
            <a:solidFill>
              <a:schemeClr val="bg2"/>
            </a:solidFill>
            <a:ea typeface="MetLife Circular Light" charset="0"/>
            <a:cs typeface="MetLife Circular Light" charset="0"/>
          </a:defRPr>
        </a:defPPr>
      </a:lstStyle>
    </a:txDef>
  </a:objectDefaults>
  <a:extraClrSchemeLst/>
  <a:extLst>
    <a:ext uri="{05A4C25C-085E-4340-85A3-A5531E510DB2}">
      <thm15:themeFamily xmlns:thm15="http://schemas.microsoft.com/office/thememl/2012/main" name="Presentation1" id="{F245B1E3-0FAE-4B4C-AA99-DA59BD2B0868}" vid="{5C9F266D-7280-134F-81BB-B37D7BC37955}"/>
    </a:ext>
  </a:extLst>
</a:theme>
</file>

<file path=ppt/theme/theme6.xml><?xml version="1.0" encoding="utf-8"?>
<a:theme xmlns:a="http://schemas.openxmlformats.org/drawingml/2006/main" name="4_Default Theme">
  <a:themeElements>
    <a:clrScheme name="Met Life Main">
      <a:dk1>
        <a:srgbClr val="000000"/>
      </a:dk1>
      <a:lt1>
        <a:srgbClr val="FFFFFF"/>
      </a:lt1>
      <a:dk2>
        <a:srgbClr val="00A3AD"/>
      </a:dk2>
      <a:lt2>
        <a:srgbClr val="75787B"/>
      </a:lt2>
      <a:accent1>
        <a:srgbClr val="0061A0"/>
      </a:accent1>
      <a:accent2>
        <a:srgbClr val="0090DA"/>
      </a:accent2>
      <a:accent3>
        <a:srgbClr val="A3CE4E"/>
      </a:accent3>
      <a:accent4>
        <a:srgbClr val="FFC600"/>
      </a:accent4>
      <a:accent5>
        <a:srgbClr val="6024A9"/>
      </a:accent5>
      <a:accent6>
        <a:srgbClr val="DB0A5B"/>
      </a:accent6>
      <a:hlink>
        <a:srgbClr val="0000FF"/>
      </a:hlink>
      <a:folHlink>
        <a:srgbClr val="CDCBCB"/>
      </a:folHlink>
    </a:clrScheme>
    <a:fontScheme name="MetLife Generic">
      <a:majorFont>
        <a:latin typeface="Georgia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spPr>
      <a:bodyPr rtlCol="0" anchor="ctr"/>
      <a:lstStyle>
        <a:defPPr algn="ctr">
          <a:defRPr sz="2000" smtClean="0">
            <a:solidFill>
              <a:schemeClr val="bg1"/>
            </a:solidFill>
            <a:cs typeface="Open Sans Bold"/>
          </a:defRPr>
        </a:defPPr>
      </a:lstStyle>
      <a:style>
        <a:lnRef idx="2">
          <a:schemeClr val="accent1">
            <a:shade val="50000"/>
          </a:schemeClr>
        </a:lnRef>
        <a:fillRef idx="1">
          <a:schemeClr val="accent1"/>
        </a:fillRef>
        <a:effectRef idx="0">
          <a:schemeClr val="accent1"/>
        </a:effectRef>
        <a:fontRef idx="minor">
          <a:schemeClr val="lt1"/>
        </a:fontRef>
      </a:style>
    </a:spDef>
    <a:lnDef>
      <a:spPr>
        <a:ln w="12700" cmpd="sng">
          <a:solidFill>
            <a:schemeClr val="bg2">
              <a:lumMod val="60000"/>
              <a:lumOff val="40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defTabSz="456758" fontAlgn="base">
          <a:spcBef>
            <a:spcPts val="1200"/>
          </a:spcBef>
          <a:defRPr dirty="0" err="1" smtClean="0">
            <a:solidFill>
              <a:schemeClr val="bg2"/>
            </a:solidFill>
            <a:ea typeface="MetLife Circular Light" charset="0"/>
            <a:cs typeface="MetLife Circular Light" charset="0"/>
          </a:defRPr>
        </a:defPPr>
      </a:lstStyle>
    </a:txDef>
  </a:objectDefaults>
  <a:extraClrSchemeLst/>
  <a:extLst>
    <a:ext uri="{05A4C25C-085E-4340-85A3-A5531E510DB2}">
      <thm15:themeFamily xmlns:thm15="http://schemas.microsoft.com/office/thememl/2012/main" name="Presentation1" id="{F245B1E3-0FAE-4B4C-AA99-DA59BD2B0868}" vid="{5C9F266D-7280-134F-81BB-B37D7BC37955}"/>
    </a:ext>
  </a:extLst>
</a:theme>
</file>

<file path=ppt/theme/theme7.xml><?xml version="1.0" encoding="utf-8"?>
<a:theme xmlns:a="http://schemas.openxmlformats.org/drawingml/2006/main" name="5_Default Theme">
  <a:themeElements>
    <a:clrScheme name="Met Life Main">
      <a:dk1>
        <a:srgbClr val="000000"/>
      </a:dk1>
      <a:lt1>
        <a:srgbClr val="FFFFFF"/>
      </a:lt1>
      <a:dk2>
        <a:srgbClr val="00A3AD"/>
      </a:dk2>
      <a:lt2>
        <a:srgbClr val="75787B"/>
      </a:lt2>
      <a:accent1>
        <a:srgbClr val="0061A0"/>
      </a:accent1>
      <a:accent2>
        <a:srgbClr val="0090DA"/>
      </a:accent2>
      <a:accent3>
        <a:srgbClr val="A3CE4E"/>
      </a:accent3>
      <a:accent4>
        <a:srgbClr val="FFC600"/>
      </a:accent4>
      <a:accent5>
        <a:srgbClr val="6024A9"/>
      </a:accent5>
      <a:accent6>
        <a:srgbClr val="DB0A5B"/>
      </a:accent6>
      <a:hlink>
        <a:srgbClr val="0000FF"/>
      </a:hlink>
      <a:folHlink>
        <a:srgbClr val="CDCBCB"/>
      </a:folHlink>
    </a:clrScheme>
    <a:fontScheme name="MetLife Generic">
      <a:majorFont>
        <a:latin typeface="Georgia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spPr>
      <a:bodyPr rtlCol="0" anchor="ctr"/>
      <a:lstStyle>
        <a:defPPr algn="ctr">
          <a:defRPr sz="2000" smtClean="0">
            <a:solidFill>
              <a:schemeClr val="bg1"/>
            </a:solidFill>
            <a:cs typeface="Open Sans Bold"/>
          </a:defRPr>
        </a:defPPr>
      </a:lstStyle>
      <a:style>
        <a:lnRef idx="2">
          <a:schemeClr val="accent1">
            <a:shade val="50000"/>
          </a:schemeClr>
        </a:lnRef>
        <a:fillRef idx="1">
          <a:schemeClr val="accent1"/>
        </a:fillRef>
        <a:effectRef idx="0">
          <a:schemeClr val="accent1"/>
        </a:effectRef>
        <a:fontRef idx="minor">
          <a:schemeClr val="lt1"/>
        </a:fontRef>
      </a:style>
    </a:spDef>
    <a:lnDef>
      <a:spPr>
        <a:ln w="12700" cmpd="sng">
          <a:solidFill>
            <a:schemeClr val="bg2">
              <a:lumMod val="60000"/>
              <a:lumOff val="40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defTabSz="456758" fontAlgn="base">
          <a:spcBef>
            <a:spcPts val="1200"/>
          </a:spcBef>
          <a:defRPr dirty="0" err="1" smtClean="0">
            <a:solidFill>
              <a:schemeClr val="bg2"/>
            </a:solidFill>
            <a:ea typeface="MetLife Circular Light" charset="0"/>
            <a:cs typeface="MetLife Circular Light" charset="0"/>
          </a:defRPr>
        </a:defPPr>
      </a:lstStyle>
    </a:txDef>
  </a:objectDefaults>
  <a:extraClrSchemeLst/>
  <a:extLst>
    <a:ext uri="{05A4C25C-085E-4340-85A3-A5531E510DB2}">
      <thm15:themeFamily xmlns:thm15="http://schemas.microsoft.com/office/thememl/2012/main" name="Presentation1" id="{F245B1E3-0FAE-4B4C-AA99-DA59BD2B0868}" vid="{5C9F266D-7280-134F-81BB-B37D7BC37955}"/>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pc3a60732cff4bd6a1032848edf6a57b xmlns="d18c1617-1ac8-4b22-9cef-b2ac240d88cb">
      <Terms xmlns="http://schemas.microsoft.com/office/infopath/2007/PartnerControls"/>
    </pc3a60732cff4bd6a1032848edf6a57b>
    <TaxKeywordTaxHTField xmlns="d18c1617-1ac8-4b22-9cef-b2ac240d88cb">
      <Terms xmlns="http://schemas.microsoft.com/office/infopath/2007/PartnerControls"/>
    </TaxKeywordTaxHTField>
    <aa413b61045448e6bc230aa29a84eb0b xmlns="d18c1617-1ac8-4b22-9cef-b2ac240d88cb">
      <Terms xmlns="http://schemas.microsoft.com/office/infopath/2007/PartnerControls"/>
    </aa413b61045448e6bc230aa29a84eb0b>
    <hae69c9a3b974f6ea09ed5059cd93782 xmlns="d18c1617-1ac8-4b22-9cef-b2ac240d88cb">
      <Terms xmlns="http://schemas.microsoft.com/office/infopath/2007/PartnerControls"/>
    </hae69c9a3b974f6ea09ed5059cd93782>
    <_ip_UnifiedCompliancePolicyProperties xmlns="http://schemas.microsoft.com/sharepoint/v3" xsi:nil="true"/>
    <o2a67a7f239d463099c84f831d9f71a7 xmlns="d18c1617-1ac8-4b22-9cef-b2ac240d88cb">
      <Terms xmlns="http://schemas.microsoft.com/office/infopath/2007/PartnerControls"/>
    </o2a67a7f239d463099c84f831d9f71a7>
    <TaxCatchAll xmlns="d18c1617-1ac8-4b22-9cef-b2ac240d88cb"/>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E099302991E1442BA03580B1B20B4C8" ma:contentTypeVersion="16" ma:contentTypeDescription="Create a new document." ma:contentTypeScope="" ma:versionID="ecd79a0bc3eb58f56923dd24436ed3e4">
  <xsd:schema xmlns:xsd="http://www.w3.org/2001/XMLSchema" xmlns:xs="http://www.w3.org/2001/XMLSchema" xmlns:p="http://schemas.microsoft.com/office/2006/metadata/properties" xmlns:ns1="http://schemas.microsoft.com/sharepoint/v3" xmlns:ns3="d18c1617-1ac8-4b22-9cef-b2ac240d88cb" xmlns:ns4="bea63ec5-427d-49b2-8f6b-9fe2e8623479" xmlns:ns5="de0f47a0-4e78-4a4f-8484-d17d470ca098" targetNamespace="http://schemas.microsoft.com/office/2006/metadata/properties" ma:root="true" ma:fieldsID="d716a52d6905ddafad9c393d9d7b0666" ns1:_="" ns3:_="" ns4:_="" ns5:_="">
    <xsd:import namespace="http://schemas.microsoft.com/sharepoint/v3"/>
    <xsd:import namespace="d18c1617-1ac8-4b22-9cef-b2ac240d88cb"/>
    <xsd:import namespace="bea63ec5-427d-49b2-8f6b-9fe2e8623479"/>
    <xsd:import namespace="de0f47a0-4e78-4a4f-8484-d17d470ca098"/>
    <xsd:element name="properties">
      <xsd:complexType>
        <xsd:sequence>
          <xsd:element name="documentManagement">
            <xsd:complexType>
              <xsd:all>
                <xsd:element ref="ns3:TaxKeywordTaxHTField" minOccurs="0"/>
                <xsd:element ref="ns3:TaxCatchAll" minOccurs="0"/>
                <xsd:element ref="ns3:TaxCatchAllLabel" minOccurs="0"/>
                <xsd:element ref="ns3:hae69c9a3b974f6ea09ed5059cd93782" minOccurs="0"/>
                <xsd:element ref="ns3:aa413b61045448e6bc230aa29a84eb0b" minOccurs="0"/>
                <xsd:element ref="ns3:o2a67a7f239d463099c84f831d9f71a7" minOccurs="0"/>
                <xsd:element ref="ns3:pc3a60732cff4bd6a1032848edf6a57b" minOccurs="0"/>
                <xsd:element ref="ns4:MediaServiceMetadata" minOccurs="0"/>
                <xsd:element ref="ns4:MediaServiceFastMetadata" minOccurs="0"/>
                <xsd:element ref="ns5:SharedWithUsers" minOccurs="0"/>
                <xsd:element ref="ns5:SharedWithDetails" minOccurs="0"/>
                <xsd:element ref="ns5:SharingHintHash" minOccurs="0"/>
                <xsd:element ref="ns4:MediaServiceAutoKeyPoints" minOccurs="0"/>
                <xsd:element ref="ns4:MediaServiceKeyPoints" minOccurs="0"/>
                <xsd:element ref="ns4:MediaServiceAutoTags" minOccurs="0"/>
                <xsd:element ref="ns4:MediaServiceGenerationTime" minOccurs="0"/>
                <xsd:element ref="ns4:MediaServiceEventHashCode" minOccurs="0"/>
                <xsd:element ref="ns4:MediaServiceOCR" minOccurs="0"/>
                <xsd:element ref="ns4:MediaServiceDateTaken"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32" nillable="true" ma:displayName="Unified Compliance Policy Properties" ma:hidden="true" ma:internalName="_ip_UnifiedCompliancePolicyProperties">
      <xsd:simpleType>
        <xsd:restriction base="dms:Note"/>
      </xsd:simpleType>
    </xsd:element>
    <xsd:element name="_ip_UnifiedCompliancePolicyUIAction" ma:index="3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18c1617-1ac8-4b22-9cef-b2ac240d88cb" elementFormDefault="qualified">
    <xsd:import namespace="http://schemas.microsoft.com/office/2006/documentManagement/types"/>
    <xsd:import namespace="http://schemas.microsoft.com/office/infopath/2007/PartnerControls"/>
    <xsd:element name="TaxKeywordTaxHTField" ma:index="8" nillable="true" ma:taxonomy="true" ma:internalName="TaxKeywordTaxHTField" ma:taxonomyFieldName="TaxKeyword" ma:displayName="Enterprise Keywords" ma:fieldId="{23f27201-bee3-471e-b2e7-b64fd8b7ca38}" ma:taxonomyMulti="true" ma:sspId="f5af0f96-557c-40e5-b74f-4de88d247c44" ma:termSetId="00000000-0000-0000-0000-000000000000" ma:anchorId="00000000-0000-0000-0000-000000000000" ma:open="true" ma:isKeyword="true">
      <xsd:complexType>
        <xsd:sequence>
          <xsd:element ref="pc:Terms" minOccurs="0" maxOccurs="1"/>
        </xsd:sequence>
      </xsd:complexType>
    </xsd:element>
    <xsd:element name="TaxCatchAll" ma:index="9" nillable="true" ma:displayName="Taxonomy Catch All Column" ma:hidden="true" ma:list="{4f03827e-00ce-417f-872b-3b18bfdea364}" ma:internalName="TaxCatchAll" ma:showField="CatchAllData" ma:web="de0f47a0-4e78-4a4f-8484-d17d470ca098">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4f03827e-00ce-417f-872b-3b18bfdea364}" ma:internalName="TaxCatchAllLabel" ma:readOnly="true" ma:showField="CatchAllDataLabel" ma:web="de0f47a0-4e78-4a4f-8484-d17d470ca098">
      <xsd:complexType>
        <xsd:complexContent>
          <xsd:extension base="dms:MultiChoiceLookup">
            <xsd:sequence>
              <xsd:element name="Value" type="dms:Lookup" maxOccurs="unbounded" minOccurs="0" nillable="true"/>
            </xsd:sequence>
          </xsd:extension>
        </xsd:complexContent>
      </xsd:complexType>
    </xsd:element>
    <xsd:element name="hae69c9a3b974f6ea09ed5059cd93782" ma:index="12" nillable="true" ma:taxonomy="true" ma:internalName="hae69c9a3b974f6ea09ed5059cd93782" ma:taxonomyFieldName="ML_Geography" ma:displayName="Geography" ma:fieldId="{1ae69c9a-3b97-4f6e-a09e-d5059cd93782}" ma:taxonomyMulti="true" ma:sspId="f5af0f96-557c-40e5-b74f-4de88d247c44" ma:termSetId="f4bc552d-80e9-412b-b8d4-dc34d9eb8627" ma:anchorId="00000000-0000-0000-0000-000000000000" ma:open="false" ma:isKeyword="false">
      <xsd:complexType>
        <xsd:sequence>
          <xsd:element ref="pc:Terms" minOccurs="0" maxOccurs="1"/>
        </xsd:sequence>
      </xsd:complexType>
    </xsd:element>
    <xsd:element name="aa413b61045448e6bc230aa29a84eb0b" ma:index="14" nillable="true" ma:taxonomy="true" ma:internalName="aa413b61045448e6bc230aa29a84eb0b" ma:taxonomyFieldName="ML_LineOfBusiness" ma:displayName="Line of Business" ma:fieldId="{aa413b61-0454-48e6-bc23-0aa29a84eb0b}" ma:taxonomyMulti="true" ma:sspId="f5af0f96-557c-40e5-b74f-4de88d247c44" ma:termSetId="46c83da5-9adb-4a6d-91e4-77f5077fc76b" ma:anchorId="00000000-0000-0000-0000-000000000000" ma:open="false" ma:isKeyword="false">
      <xsd:complexType>
        <xsd:sequence>
          <xsd:element ref="pc:Terms" minOccurs="0" maxOccurs="1"/>
        </xsd:sequence>
      </xsd:complexType>
    </xsd:element>
    <xsd:element name="o2a67a7f239d463099c84f831d9f71a7" ma:index="16" nillable="true" ma:taxonomy="true" ma:internalName="o2a67a7f239d463099c84f831d9f71a7" ma:taxonomyFieldName="ML_OfficeLocation" ma:displayName="Office Location" ma:fieldId="{82a67a7f-239d-4630-99c8-4f831d9f71a7}" ma:taxonomyMulti="true" ma:sspId="f5af0f96-557c-40e5-b74f-4de88d247c44" ma:termSetId="441ea418-53ba-4ba6-ade2-cf7ca33080f0" ma:anchorId="00000000-0000-0000-0000-000000000000" ma:open="false" ma:isKeyword="false">
      <xsd:complexType>
        <xsd:sequence>
          <xsd:element ref="pc:Terms" minOccurs="0" maxOccurs="1"/>
        </xsd:sequence>
      </xsd:complexType>
    </xsd:element>
    <xsd:element name="pc3a60732cff4bd6a1032848edf6a57b" ma:index="18" nillable="true" ma:taxonomy="true" ma:internalName="pc3a60732cff4bd6a1032848edf6a57b" ma:taxonomyFieldName="ML_Roles" ma:displayName="Roles" ma:fieldId="{9c3a6073-2cff-4bd6-a103-2848edf6a57b}" ma:taxonomyMulti="true" ma:sspId="f5af0f96-557c-40e5-b74f-4de88d247c44" ma:termSetId="79b653d6-6741-48c0-b5a8-f7c31de24a4b"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bea63ec5-427d-49b2-8f6b-9fe2e8623479" elementFormDefault="qualified">
    <xsd:import namespace="http://schemas.microsoft.com/office/2006/documentManagement/types"/>
    <xsd:import namespace="http://schemas.microsoft.com/office/infopath/2007/PartnerControls"/>
    <xsd:element name="MediaServiceMetadata" ma:index="20" nillable="true" ma:displayName="MediaServiceMetadata" ma:hidden="true" ma:internalName="MediaServiceMetadata" ma:readOnly="true">
      <xsd:simpleType>
        <xsd:restriction base="dms:Note"/>
      </xsd:simpleType>
    </xsd:element>
    <xsd:element name="MediaServiceFastMetadata" ma:index="21" nillable="true" ma:displayName="MediaServiceFastMetadata" ma:hidden="true" ma:internalName="MediaServiceFastMetadata" ma:readOnly="true">
      <xsd:simpleType>
        <xsd:restriction base="dms:Note"/>
      </xsd:simpleType>
    </xsd:element>
    <xsd:element name="MediaServiceAutoKeyPoints" ma:index="25" nillable="true" ma:displayName="MediaServiceAutoKeyPoints" ma:hidden="true" ma:internalName="MediaServiceAutoKeyPoints" ma:readOnly="true">
      <xsd:simpleType>
        <xsd:restriction base="dms:Note"/>
      </xsd:simpleType>
    </xsd:element>
    <xsd:element name="MediaServiceKeyPoints" ma:index="26" nillable="true" ma:displayName="KeyPoints" ma:internalName="MediaServiceKeyPoints" ma:readOnly="true">
      <xsd:simpleType>
        <xsd:restriction base="dms:Note">
          <xsd:maxLength value="255"/>
        </xsd:restriction>
      </xsd:simpleType>
    </xsd:element>
    <xsd:element name="MediaServiceAutoTags" ma:index="27" nillable="true" ma:displayName="Tags" ma:internalName="MediaServiceAutoTags" ma:readOnly="true">
      <xsd:simpleType>
        <xsd:restriction base="dms:Text"/>
      </xsd:simpleType>
    </xsd:element>
    <xsd:element name="MediaServiceGenerationTime" ma:index="28" nillable="true" ma:displayName="MediaServiceGenerationTime" ma:hidden="true" ma:internalName="MediaServiceGenerationTime" ma:readOnly="true">
      <xsd:simpleType>
        <xsd:restriction base="dms:Text"/>
      </xsd:simpleType>
    </xsd:element>
    <xsd:element name="MediaServiceEventHashCode" ma:index="29" nillable="true" ma:displayName="MediaServiceEventHashCode" ma:hidden="true" ma:internalName="MediaServiceEventHashCode" ma:readOnly="true">
      <xsd:simpleType>
        <xsd:restriction base="dms:Text"/>
      </xsd:simpleType>
    </xsd:element>
    <xsd:element name="MediaServiceOCR" ma:index="30" nillable="true" ma:displayName="Extracted Text" ma:internalName="MediaServiceOCR" ma:readOnly="true">
      <xsd:simpleType>
        <xsd:restriction base="dms:Note">
          <xsd:maxLength value="255"/>
        </xsd:restriction>
      </xsd:simpleType>
    </xsd:element>
    <xsd:element name="MediaServiceDateTaken" ma:index="31"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e0f47a0-4e78-4a4f-8484-d17d470ca098" elementFormDefault="qualified">
    <xsd:import namespace="http://schemas.microsoft.com/office/2006/documentManagement/types"/>
    <xsd:import namespace="http://schemas.microsoft.com/office/infopath/2007/PartnerControls"/>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element name="SharingHintHash" ma:index="2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6FBE01E-5D87-46D6-83F8-D781A2C7B61B}">
  <ds:schemaRefs>
    <ds:schemaRef ds:uri="bea63ec5-427d-49b2-8f6b-9fe2e8623479"/>
    <ds:schemaRef ds:uri="http://purl.org/dc/terms/"/>
    <ds:schemaRef ds:uri="http://purl.org/dc/dcmitype/"/>
    <ds:schemaRef ds:uri="http://schemas.microsoft.com/office/2006/documentManagement/types"/>
    <ds:schemaRef ds:uri="http://schemas.openxmlformats.org/package/2006/metadata/core-properties"/>
    <ds:schemaRef ds:uri="http://schemas.microsoft.com/office/2006/metadata/properties"/>
    <ds:schemaRef ds:uri="http://schemas.microsoft.com/office/infopath/2007/PartnerControls"/>
    <ds:schemaRef ds:uri="de0f47a0-4e78-4a4f-8484-d17d470ca098"/>
    <ds:schemaRef ds:uri="d18c1617-1ac8-4b22-9cef-b2ac240d88cb"/>
    <ds:schemaRef ds:uri="http://schemas.microsoft.com/sharepoint/v3"/>
    <ds:schemaRef ds:uri="http://www.w3.org/XML/1998/namespace"/>
    <ds:schemaRef ds:uri="http://purl.org/dc/elements/1.1/"/>
  </ds:schemaRefs>
</ds:datastoreItem>
</file>

<file path=customXml/itemProps2.xml><?xml version="1.0" encoding="utf-8"?>
<ds:datastoreItem xmlns:ds="http://schemas.openxmlformats.org/officeDocument/2006/customXml" ds:itemID="{8ACC47EC-A660-4038-B0EB-9D5A3B546FC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d18c1617-1ac8-4b22-9cef-b2ac240d88cb"/>
    <ds:schemaRef ds:uri="bea63ec5-427d-49b2-8f6b-9fe2e8623479"/>
    <ds:schemaRef ds:uri="de0f47a0-4e78-4a4f-8484-d17d470ca09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99D116C-2F67-4F54-9E2A-24B0DC4EE30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United_Hyatt Legal DRAFT Finalist Presentation_030119</Template>
  <TotalTime>7975</TotalTime>
  <Words>2294</Words>
  <Application>Microsoft Office PowerPoint</Application>
  <PresentationFormat>On-screen Show (4:3)</PresentationFormat>
  <Paragraphs>176</Paragraphs>
  <Slides>11</Slides>
  <Notes>9</Notes>
  <HiddenSlides>0</HiddenSlides>
  <MMClips>0</MMClips>
  <ScaleCrop>false</ScaleCrop>
  <HeadingPairs>
    <vt:vector size="6" baseType="variant">
      <vt:variant>
        <vt:lpstr>Fonts Used</vt:lpstr>
      </vt:variant>
      <vt:variant>
        <vt:i4>9</vt:i4>
      </vt:variant>
      <vt:variant>
        <vt:lpstr>Theme</vt:lpstr>
      </vt:variant>
      <vt:variant>
        <vt:i4>7</vt:i4>
      </vt:variant>
      <vt:variant>
        <vt:lpstr>Slide Titles</vt:lpstr>
      </vt:variant>
      <vt:variant>
        <vt:i4>11</vt:i4>
      </vt:variant>
    </vt:vector>
  </HeadingPairs>
  <TitlesOfParts>
    <vt:vector size="27" baseType="lpstr">
      <vt:lpstr>Arial</vt:lpstr>
      <vt:lpstr>Calibri</vt:lpstr>
      <vt:lpstr>Georgia</vt:lpstr>
      <vt:lpstr>Georgia Bold</vt:lpstr>
      <vt:lpstr>Lucida Grande</vt:lpstr>
      <vt:lpstr>MetLife Circular</vt:lpstr>
      <vt:lpstr>MetLife Circular Light</vt:lpstr>
      <vt:lpstr>Open Sans</vt:lpstr>
      <vt:lpstr>System Font Regular</vt:lpstr>
      <vt:lpstr>Default Theme</vt:lpstr>
      <vt:lpstr>1_Default Theme</vt:lpstr>
      <vt:lpstr>2_Default Theme</vt:lpstr>
      <vt:lpstr>ML Master Slide Deck Feb 21 2017 </vt:lpstr>
      <vt:lpstr>3_Default Theme</vt:lpstr>
      <vt:lpstr>4_Default Theme</vt:lpstr>
      <vt:lpstr>5_Default Theme</vt:lpstr>
      <vt:lpstr>Group Voluntary  Insurance Benefits</vt:lpstr>
      <vt:lpstr>Why should you consider Hospital  Indemnity insurance?</vt:lpstr>
      <vt:lpstr>Hospital Indemnity Insurance – Key features</vt:lpstr>
      <vt:lpstr>Hospital Indemnity Insurance</vt:lpstr>
      <vt:lpstr>Hospital Indemnity Insurance – Plan highlights</vt:lpstr>
      <vt:lpstr>Hospital Indemnity insurance –  How it works – High Plan</vt:lpstr>
      <vt:lpstr>Hospital Indemnity insurance – Simple claims process</vt:lpstr>
      <vt:lpstr>Questions? Need help or more info?</vt:lpstr>
      <vt:lpstr>Hospital Indemnity Footnotes</vt:lpstr>
      <vt:lpstr>Product disclaimers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the MetLife Standard Template</dc:title>
  <dc:creator>Kuhn &amp; Associates</dc:creator>
  <cp:lastModifiedBy>Griffin, Brandon</cp:lastModifiedBy>
  <cp:revision>559</cp:revision>
  <cp:lastPrinted>2017-12-21T22:19:51Z</cp:lastPrinted>
  <dcterms:created xsi:type="dcterms:W3CDTF">2019-02-28T17:59:08Z</dcterms:created>
  <dcterms:modified xsi:type="dcterms:W3CDTF">2021-10-15T09:27:29Z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0x0101008E099302991E1442BA03580B1B20B4C8</vt:lpwstr>
  </property>
</Properties>
</file>